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91" r:id="rId1"/>
  </p:sldMasterIdLst>
  <p:notesMasterIdLst>
    <p:notesMasterId r:id="rId14"/>
  </p:notesMasterIdLst>
  <p:handoutMasterIdLst>
    <p:handoutMasterId r:id="rId15"/>
  </p:handoutMasterIdLst>
  <p:sldIdLst>
    <p:sldId id="438" r:id="rId2"/>
    <p:sldId id="445" r:id="rId3"/>
    <p:sldId id="446" r:id="rId4"/>
    <p:sldId id="447" r:id="rId5"/>
    <p:sldId id="451" r:id="rId6"/>
    <p:sldId id="452" r:id="rId7"/>
    <p:sldId id="443" r:id="rId8"/>
    <p:sldId id="449" r:id="rId9"/>
    <p:sldId id="441" r:id="rId10"/>
    <p:sldId id="453" r:id="rId11"/>
    <p:sldId id="454" r:id="rId12"/>
    <p:sldId id="455" r:id="rId13"/>
  </p:sldIdLst>
  <p:sldSz cx="9144000" cy="5143500" type="screen16x9"/>
  <p:notesSz cx="6858000" cy="9144000"/>
  <p:defaultTextStyle>
    <a:defPPr>
      <a:defRPr lang="en-US"/>
    </a:defPPr>
    <a:lvl1pPr marL="0" algn="l" defTabSz="685983" rtl="0" eaLnBrk="1" latinLnBrk="0" hangingPunct="1">
      <a:defRPr sz="1350" kern="1200">
        <a:solidFill>
          <a:schemeClr val="tx1"/>
        </a:solidFill>
        <a:latin typeface="+mn-lt"/>
        <a:ea typeface="+mn-ea"/>
        <a:cs typeface="+mn-cs"/>
      </a:defRPr>
    </a:lvl1pPr>
    <a:lvl2pPr marL="342991" algn="l" defTabSz="685983" rtl="0" eaLnBrk="1" latinLnBrk="0" hangingPunct="1">
      <a:defRPr sz="1350" kern="1200">
        <a:solidFill>
          <a:schemeClr val="tx1"/>
        </a:solidFill>
        <a:latin typeface="+mn-lt"/>
        <a:ea typeface="+mn-ea"/>
        <a:cs typeface="+mn-cs"/>
      </a:defRPr>
    </a:lvl2pPr>
    <a:lvl3pPr marL="685983" algn="l" defTabSz="685983" rtl="0" eaLnBrk="1" latinLnBrk="0" hangingPunct="1">
      <a:defRPr sz="1350" kern="1200">
        <a:solidFill>
          <a:schemeClr val="tx1"/>
        </a:solidFill>
        <a:latin typeface="+mn-lt"/>
        <a:ea typeface="+mn-ea"/>
        <a:cs typeface="+mn-cs"/>
      </a:defRPr>
    </a:lvl3pPr>
    <a:lvl4pPr marL="1028974" algn="l" defTabSz="685983" rtl="0" eaLnBrk="1" latinLnBrk="0" hangingPunct="1">
      <a:defRPr sz="1350" kern="1200">
        <a:solidFill>
          <a:schemeClr val="tx1"/>
        </a:solidFill>
        <a:latin typeface="+mn-lt"/>
        <a:ea typeface="+mn-ea"/>
        <a:cs typeface="+mn-cs"/>
      </a:defRPr>
    </a:lvl4pPr>
    <a:lvl5pPr marL="1371966" algn="l" defTabSz="685983" rtl="0" eaLnBrk="1" latinLnBrk="0" hangingPunct="1">
      <a:defRPr sz="1350" kern="1200">
        <a:solidFill>
          <a:schemeClr val="tx1"/>
        </a:solidFill>
        <a:latin typeface="+mn-lt"/>
        <a:ea typeface="+mn-ea"/>
        <a:cs typeface="+mn-cs"/>
      </a:defRPr>
    </a:lvl5pPr>
    <a:lvl6pPr marL="1714957" algn="l" defTabSz="685983" rtl="0" eaLnBrk="1" latinLnBrk="0" hangingPunct="1">
      <a:defRPr sz="1350" kern="1200">
        <a:solidFill>
          <a:schemeClr val="tx1"/>
        </a:solidFill>
        <a:latin typeface="+mn-lt"/>
        <a:ea typeface="+mn-ea"/>
        <a:cs typeface="+mn-cs"/>
      </a:defRPr>
    </a:lvl6pPr>
    <a:lvl7pPr marL="2057949" algn="l" defTabSz="685983" rtl="0" eaLnBrk="1" latinLnBrk="0" hangingPunct="1">
      <a:defRPr sz="1350" kern="1200">
        <a:solidFill>
          <a:schemeClr val="tx1"/>
        </a:solidFill>
        <a:latin typeface="+mn-lt"/>
        <a:ea typeface="+mn-ea"/>
        <a:cs typeface="+mn-cs"/>
      </a:defRPr>
    </a:lvl7pPr>
    <a:lvl8pPr marL="2400940" algn="l" defTabSz="685983" rtl="0" eaLnBrk="1" latinLnBrk="0" hangingPunct="1">
      <a:defRPr sz="1350" kern="1200">
        <a:solidFill>
          <a:schemeClr val="tx1"/>
        </a:solidFill>
        <a:latin typeface="+mn-lt"/>
        <a:ea typeface="+mn-ea"/>
        <a:cs typeface="+mn-cs"/>
      </a:defRPr>
    </a:lvl8pPr>
    <a:lvl9pPr marL="2743932" algn="l" defTabSz="685983"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internal presentation" id="{DACC9F6D-4555-EC4D-8EF5-BC43604DC2ED}">
          <p14:sldIdLst>
            <p14:sldId id="438"/>
            <p14:sldId id="445"/>
            <p14:sldId id="446"/>
            <p14:sldId id="447"/>
            <p14:sldId id="451"/>
            <p14:sldId id="452"/>
            <p14:sldId id="443"/>
            <p14:sldId id="449"/>
            <p14:sldId id="441"/>
            <p14:sldId id="453"/>
            <p14:sldId id="454"/>
            <p14:sldId id="455"/>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3CE"/>
    <a:srgbClr val="DFDFDF"/>
    <a:srgbClr val="002D9C"/>
    <a:srgbClr val="054ADA"/>
    <a:srgbClr val="3D3D3D"/>
    <a:srgbClr val="E0E0E0"/>
    <a:srgbClr val="323232"/>
    <a:srgbClr val="FFFFFF"/>
    <a:srgbClr val="A6C8FF"/>
    <a:srgbClr val="F2F4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77"/>
    <p:restoredTop sz="96327"/>
  </p:normalViewPr>
  <p:slideViewPr>
    <p:cSldViewPr snapToGrid="0" snapToObjects="1">
      <p:cViewPr varScale="1">
        <p:scale>
          <a:sx n="400" d="100"/>
          <a:sy n="400" d="100"/>
        </p:scale>
        <p:origin x="2280" y="1472"/>
      </p:cViewPr>
      <p:guideLst>
        <p:guide orient="horz" pos="1620"/>
        <p:guide pos="2880"/>
      </p:guideLst>
    </p:cSldViewPr>
  </p:slideViewPr>
  <p:outlineViewPr>
    <p:cViewPr>
      <p:scale>
        <a:sx n="33" d="100"/>
        <a:sy n="33" d="100"/>
      </p:scale>
      <p:origin x="0" y="-86200"/>
    </p:cViewPr>
  </p:outlineViewPr>
  <p:notesTextViewPr>
    <p:cViewPr>
      <p:scale>
        <a:sx n="1" d="1"/>
        <a:sy n="1" d="1"/>
      </p:scale>
      <p:origin x="0" y="0"/>
    </p:cViewPr>
  </p:notesTextViewPr>
  <p:sorterViewPr>
    <p:cViewPr>
      <p:scale>
        <a:sx n="192" d="100"/>
        <a:sy n="192" d="100"/>
      </p:scale>
      <p:origin x="0" y="0"/>
    </p:cViewPr>
  </p:sorterViewPr>
  <p:notesViewPr>
    <p:cSldViewPr snapToGrid="0" snapToObjects="1">
      <p:cViewPr varScale="1">
        <p:scale>
          <a:sx n="85" d="100"/>
          <a:sy n="85" d="100"/>
        </p:scale>
        <p:origin x="2496"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219456" y="8705088"/>
            <a:ext cx="338328" cy="228600"/>
          </a:xfrm>
          <a:prstGeom prst="rect">
            <a:avLst/>
          </a:prstGeom>
        </p:spPr>
        <p:txBody>
          <a:bodyPr vert="horz" lIns="0" tIns="0" rIns="0" bIns="0" rtlCol="0" anchor="b"/>
          <a:lstStyle>
            <a:lvl1pPr algn="r">
              <a:defRPr sz="1200"/>
            </a:lvl1pPr>
          </a:lstStyle>
          <a:p>
            <a:pPr algn="l"/>
            <a:fld id="{614B4878-71CB-8F40-B9DD-F26F1F6CA014}" type="slidenum">
              <a:rPr lang="en-US" sz="600" smtClean="0">
                <a:solidFill>
                  <a:schemeClr val="bg1"/>
                </a:solidFill>
                <a:latin typeface="IBM Plex Sans" panose="020B0503050203000203" pitchFamily="34" charset="0"/>
                <a:ea typeface="IBM Plex Sans" charset="0"/>
                <a:cs typeface="IBM Plex Sans" charset="0"/>
              </a:rPr>
              <a:pPr algn="l"/>
              <a:t>‹#›</a:t>
            </a:fld>
            <a:endParaRPr lang="en-US" sz="600" dirty="0">
              <a:solidFill>
                <a:schemeClr val="bg1"/>
              </a:solidFill>
              <a:latin typeface="IBM Plex Sans" panose="020B0503050203000203" pitchFamily="34" charset="0"/>
              <a:ea typeface="IBM Plex Sans" charset="0"/>
              <a:cs typeface="IBM Plex Sans" charset="0"/>
            </a:endParaRPr>
          </a:p>
        </p:txBody>
      </p:sp>
      <p:sp>
        <p:nvSpPr>
          <p:cNvPr id="4" name="Footer Placeholder 3"/>
          <p:cNvSpPr>
            <a:spLocks noGrp="1"/>
          </p:cNvSpPr>
          <p:nvPr>
            <p:ph type="ftr" sz="quarter" idx="2"/>
          </p:nvPr>
        </p:nvSpPr>
        <p:spPr>
          <a:xfrm>
            <a:off x="630936" y="8705088"/>
            <a:ext cx="3657600" cy="228600"/>
          </a:xfrm>
          <a:prstGeom prst="rect">
            <a:avLst/>
          </a:prstGeom>
        </p:spPr>
        <p:txBody>
          <a:bodyPr vert="horz" lIns="0" tIns="0" rIns="0" bIns="0" rtlCol="0" anchor="b"/>
          <a:lstStyle>
            <a:lvl1pPr algn="l">
              <a:defRPr sz="1200"/>
            </a:lvl1pPr>
          </a:lstStyle>
          <a:p>
            <a:r>
              <a:rPr lang="en-US" sz="600" dirty="0">
                <a:solidFill>
                  <a:schemeClr val="bg1"/>
                </a:solidFill>
                <a:latin typeface="IBM Plex Sans" panose="020B0503050203000203" pitchFamily="34" charset="0"/>
                <a:ea typeface="IBM Plex Sans" charset="0"/>
                <a:cs typeface="IBM Plex Sans" charset="0"/>
              </a:rPr>
              <a:t>Group Name / DOC ID / Month XX, 2019 / © 2019 IBM Corporation</a:t>
            </a:r>
          </a:p>
        </p:txBody>
      </p:sp>
    </p:spTree>
    <p:extLst>
      <p:ext uri="{BB962C8B-B14F-4D97-AF65-F5344CB8AC3E}">
        <p14:creationId xmlns:p14="http://schemas.microsoft.com/office/powerpoint/2010/main" val="448027815"/>
      </p:ext>
    </p:extLst>
  </p:cSld>
  <p:clrMap bg1="lt1" tx1="dk1" bg2="lt2" tx2="dk2" accent1="accent1" accent2="accent2" accent3="accent3" accent4="accent4" accent5="accent5" accent6="accent6" hlink="hlink" folHlink="folHlink"/>
  <p:hf hdr="0" dt="0"/>
</p:handoutMaster>
</file>

<file path=ppt/media/image10.tiff>
</file>

<file path=ppt/media/image11.tiff>
</file>

<file path=ppt/media/image12.tiff>
</file>

<file path=ppt/media/image13.tiff>
</file>

<file path=ppt/media/image14.tiff>
</file>

<file path=ppt/media/image15.tiff>
</file>

<file path=ppt/media/image16.tiff>
</file>

<file path=ppt/media/image17.gif>
</file>

<file path=ppt/media/image2.png>
</file>

<file path=ppt/media/image3.sv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822450" y="228600"/>
            <a:ext cx="3213100" cy="1807369"/>
          </a:xfrm>
          <a:prstGeom prst="rect">
            <a:avLst/>
          </a:prstGeom>
          <a:noFill/>
          <a:ln w="12700">
            <a:solidFill>
              <a:prstClr val="black"/>
            </a:solidFill>
          </a:ln>
        </p:spPr>
        <p:txBody>
          <a:bodyPr vert="horz" lIns="91440" tIns="45720" rIns="91440" bIns="45720" rtlCol="0" anchor="ctr"/>
          <a:lstStyle/>
          <a:p>
            <a:endParaRPr lang="en-US" dirty="0"/>
          </a:p>
        </p:txBody>
      </p:sp>
      <p:sp>
        <p:nvSpPr>
          <p:cNvPr id="8" name="Notes Placeholder 7">
            <a:extLst>
              <a:ext uri="{FF2B5EF4-FFF2-40B4-BE49-F238E27FC236}">
                <a16:creationId xmlns:a16="http://schemas.microsoft.com/office/drawing/2014/main" id="{6ABF5568-9620-E34F-9423-054ABD0598F2}"/>
              </a:ext>
            </a:extLst>
          </p:cNvPr>
          <p:cNvSpPr>
            <a:spLocks noGrp="1"/>
          </p:cNvSpPr>
          <p:nvPr>
            <p:ph type="body" sz="quarter" idx="3"/>
          </p:nvPr>
        </p:nvSpPr>
        <p:spPr>
          <a:xfrm>
            <a:off x="219456" y="2247900"/>
            <a:ext cx="6419088" cy="6159500"/>
          </a:xfrm>
          <a:prstGeom prst="rect">
            <a:avLst/>
          </a:prstGeom>
        </p:spPr>
        <p:txBody>
          <a:bodyPr vert="horz" lIns="0" tIns="0" rIns="0" bIns="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marL="803275" marR="0" lvl="4" indent="-171450"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a:pPr>
            <a:r>
              <a:rPr kumimoji="0" lang="en-US" sz="1000" b="0" i="0" u="none" strike="noStrike" kern="1200" cap="none" spc="0" normalizeH="0" baseline="0" noProof="0" dirty="0">
                <a:ln>
                  <a:noFill/>
                </a:ln>
                <a:solidFill>
                  <a:srgbClr val="000000"/>
                </a:solidFill>
                <a:effectLst/>
                <a:uLnTx/>
                <a:uFillTx/>
                <a:latin typeface="IBM Plex Sans" panose="020B0503050203000203" pitchFamily="34" charset="0"/>
                <a:ea typeface="+mn-ea"/>
                <a:cs typeface="+mn-cs"/>
              </a:rPr>
              <a:t>Fifth level</a:t>
            </a:r>
          </a:p>
        </p:txBody>
      </p:sp>
      <p:sp>
        <p:nvSpPr>
          <p:cNvPr id="7" name="Slide Number Placeholder 6"/>
          <p:cNvSpPr>
            <a:spLocks noGrp="1"/>
          </p:cNvSpPr>
          <p:nvPr>
            <p:ph type="sldNum" sz="quarter" idx="5"/>
          </p:nvPr>
        </p:nvSpPr>
        <p:spPr>
          <a:xfrm>
            <a:off x="219456" y="8705088"/>
            <a:ext cx="338328"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fld id="{6E2E38B8-B0B4-AD41-AC6E-B781F46A9FD3}" type="slidenum">
              <a:rPr lang="en-US" smtClean="0"/>
              <a:pPr/>
              <a:t>‹#›</a:t>
            </a:fld>
            <a:endParaRPr lang="en-US" dirty="0"/>
          </a:p>
        </p:txBody>
      </p:sp>
      <p:sp>
        <p:nvSpPr>
          <p:cNvPr id="6" name="Footer Placeholder 5"/>
          <p:cNvSpPr>
            <a:spLocks noGrp="1"/>
          </p:cNvSpPr>
          <p:nvPr>
            <p:ph type="ftr" sz="quarter" idx="4"/>
          </p:nvPr>
        </p:nvSpPr>
        <p:spPr>
          <a:xfrm>
            <a:off x="630936" y="8705088"/>
            <a:ext cx="3657600" cy="228600"/>
          </a:xfrm>
          <a:prstGeom prst="rect">
            <a:avLst/>
          </a:prstGeom>
        </p:spPr>
        <p:txBody>
          <a:bodyPr vert="horz" lIns="0" tIns="0" rIns="0" bIns="0" rtlCol="0" anchor="b"/>
          <a:lstStyle>
            <a:lvl1pPr algn="l">
              <a:defRPr sz="600" b="0" i="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stStyle>
          <a:p>
            <a:r>
              <a:rPr lang="en-US" dirty="0"/>
              <a:t>Group Name / DOC ID / Month XX, 2019 / © 2019 IBM Corporation</a:t>
            </a:r>
          </a:p>
        </p:txBody>
      </p:sp>
    </p:spTree>
    <p:extLst>
      <p:ext uri="{BB962C8B-B14F-4D97-AF65-F5344CB8AC3E}">
        <p14:creationId xmlns:p14="http://schemas.microsoft.com/office/powerpoint/2010/main" val="791598581"/>
      </p:ext>
    </p:extLst>
  </p:cSld>
  <p:clrMap bg1="lt1" tx1="dk1" bg2="lt2" tx2="dk2" accent1="accent1" accent2="accent2" accent3="accent3" accent4="accent4" accent5="accent5" accent6="accent6" hlink="hlink" folHlink="folHlink"/>
  <p:hf hdr="0" dt="0"/>
  <p:notesStyle>
    <a:lvl1pPr marL="0" algn="l" defTabSz="914400" rtl="0" eaLnBrk="1" latinLnBrk="0" hangingPunct="1">
      <a:spcBef>
        <a:spcPts val="600"/>
      </a:spcBef>
      <a:defRPr sz="1000" b="0" i="0" kern="1200">
        <a:solidFill>
          <a:schemeClr val="bg1"/>
        </a:solidFill>
        <a:latin typeface="IBM Plex Sans" panose="020B0503050203000203" pitchFamily="34" charset="0"/>
        <a:ea typeface="+mn-ea"/>
        <a:cs typeface="+mn-cs"/>
      </a:defRPr>
    </a:lvl1pPr>
    <a:lvl2pPr marL="174625" indent="-169863" algn="l" defTabSz="914400" rtl="0" eaLnBrk="1" latinLnBrk="0" hangingPunct="1">
      <a:spcBef>
        <a:spcPts val="600"/>
      </a:spcBef>
      <a:buFont typeface="System Font Regular"/>
      <a:buChar char="–"/>
      <a:tabLst/>
      <a:defRPr sz="1000" b="0" i="0" kern="1200">
        <a:solidFill>
          <a:schemeClr val="bg1"/>
        </a:solidFill>
        <a:latin typeface="IBM Plex Sans" panose="020B0503050203000203" pitchFamily="34" charset="0"/>
        <a:ea typeface="+mn-ea"/>
        <a:cs typeface="+mn-cs"/>
      </a:defRPr>
    </a:lvl2pPr>
    <a:lvl3pPr marL="347472" indent="-173736" algn="l" defTabSz="914400" rtl="0" eaLnBrk="1" latinLnBrk="0" hangingPunct="1">
      <a:spcBef>
        <a:spcPts val="600"/>
      </a:spcBef>
      <a:buFont typeface="Arial" panose="020B0604020202020204" pitchFamily="34" charset="0"/>
      <a:buChar char="•"/>
      <a:tabLst/>
      <a:defRPr sz="1000" b="0" i="0" kern="1200">
        <a:solidFill>
          <a:schemeClr val="bg1"/>
        </a:solidFill>
        <a:latin typeface="IBM Plex Sans" panose="020B0503050203000203" pitchFamily="34" charset="0"/>
        <a:ea typeface="+mn-ea"/>
        <a:cs typeface="+mn-cs"/>
      </a:defRPr>
    </a:lvl3pPr>
    <a:lvl4pPr marL="630936" indent="-173736" algn="l" defTabSz="914400" rtl="0" eaLnBrk="1" latinLnBrk="0" hangingPunct="1">
      <a:spcBef>
        <a:spcPts val="600"/>
      </a:spcBef>
      <a:buFont typeface="System Font Regular"/>
      <a:buChar char="–"/>
      <a:tabLst/>
      <a:defRPr sz="1000" b="0" i="0" kern="1200">
        <a:solidFill>
          <a:schemeClr val="bg1"/>
        </a:solidFill>
        <a:latin typeface="IBM Plex Sans" panose="020B0503050203000203" pitchFamily="34" charset="0"/>
        <a:ea typeface="+mn-ea"/>
        <a:cs typeface="+mn-cs"/>
      </a:defRPr>
    </a:lvl4pPr>
    <a:lvl5pPr marL="174625" marR="0" indent="-169863" algn="l" defTabSz="914400" rtl="0" eaLnBrk="1" fontAlgn="base" latinLnBrk="0" hangingPunct="1">
      <a:lnSpc>
        <a:spcPct val="100000"/>
      </a:lnSpc>
      <a:spcBef>
        <a:spcPts val="600"/>
      </a:spcBef>
      <a:spcAft>
        <a:spcPct val="0"/>
      </a:spcAft>
      <a:buClr>
        <a:srgbClr val="000000"/>
      </a:buClr>
      <a:buSzTx/>
      <a:buFont typeface=".AppleSystemUIFont" charset="-120"/>
      <a:buChar char="»"/>
      <a:tabLst/>
      <a:defRPr sz="1000" b="0" i="0" kern="1200">
        <a:solidFill>
          <a:schemeClr val="bg1"/>
        </a:solidFill>
        <a:latin typeface="IBM Plex Sans" panose="020B0503050203000203"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hyperlink" Target="https://www.ibm.com/legal/copytrade" TargetMode="External"/><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1 line)">
    <p:bg>
      <p:bgPr>
        <a:solidFill>
          <a:schemeClr val="tx2"/>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210312" y="201167"/>
            <a:ext cx="4142232" cy="477489"/>
          </a:xfrm>
        </p:spPr>
        <p:txBody>
          <a:bodyPr/>
          <a:lstStyle>
            <a:lvl1pPr>
              <a:lnSpc>
                <a:spcPct val="90000"/>
              </a:lnSpc>
              <a:defRPr/>
            </a:lvl1pPr>
          </a:lstStyle>
          <a:p>
            <a:r>
              <a:rPr lang="en-US"/>
              <a:t>Click to edit Master title style</a:t>
            </a:r>
            <a:endParaRPr lang="en-US" dirty="0"/>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pic>
        <p:nvPicPr>
          <p:cNvPr id="6" name="Picture 5">
            <a:extLst>
              <a:ext uri="{FF2B5EF4-FFF2-40B4-BE49-F238E27FC236}">
                <a16:creationId xmlns:a16="http://schemas.microsoft.com/office/drawing/2014/main" id="{50AF778C-C865-FE4B-B4D9-4D45652EBE81}"/>
              </a:ext>
            </a:extLst>
          </p:cNvPr>
          <p:cNvPicPr>
            <a:picLocks/>
          </p:cNvPicPr>
          <p:nvPr userDrawn="1"/>
        </p:nvPicPr>
        <p:blipFill>
          <a:blip r:embed="rId2"/>
          <a:stretch>
            <a:fillRect/>
          </a:stretch>
        </p:blipFill>
        <p:spPr>
          <a:xfrm>
            <a:off x="7553976" y="4526280"/>
            <a:ext cx="1609344" cy="612648"/>
          </a:xfrm>
          <a:prstGeom prst="rect">
            <a:avLst/>
          </a:prstGeom>
        </p:spPr>
      </p:pic>
      <p:sp>
        <p:nvSpPr>
          <p:cNvPr id="7" name="Text Placeholder 7">
            <a:extLst>
              <a:ext uri="{FF2B5EF4-FFF2-40B4-BE49-F238E27FC236}">
                <a16:creationId xmlns:a16="http://schemas.microsoft.com/office/drawing/2014/main" id="{AFC633C5-65CF-184D-B9B0-3AF5AF43F03B}"/>
              </a:ext>
            </a:extLst>
          </p:cNvPr>
          <p:cNvSpPr>
            <a:spLocks noGrp="1"/>
          </p:cNvSpPr>
          <p:nvPr>
            <p:ph type="body" sz="quarter" idx="13" hasCustomPrompt="1"/>
          </p:nvPr>
        </p:nvSpPr>
        <p:spPr>
          <a:xfrm>
            <a:off x="216662" y="987552"/>
            <a:ext cx="4135463" cy="247330"/>
          </a:xfrm>
        </p:spPr>
        <p:txBody>
          <a:bodyPr/>
          <a:lstStyle/>
          <a:p>
            <a:r>
              <a:rPr lang="en-US" dirty="0" err="1"/>
              <a:t>Firstname</a:t>
            </a:r>
            <a:r>
              <a:rPr lang="en-US" dirty="0"/>
              <a:t> </a:t>
            </a:r>
            <a:r>
              <a:rPr lang="en-US" dirty="0" err="1"/>
              <a:t>Lastname</a:t>
            </a:r>
            <a:endParaRPr lang="en-US" dirty="0"/>
          </a:p>
        </p:txBody>
      </p:sp>
      <p:sp>
        <p:nvSpPr>
          <p:cNvPr id="8" name="Text Placeholder 8">
            <a:extLst>
              <a:ext uri="{FF2B5EF4-FFF2-40B4-BE49-F238E27FC236}">
                <a16:creationId xmlns:a16="http://schemas.microsoft.com/office/drawing/2014/main" id="{82CADD8E-6C35-0E41-B4A9-4C8CA39A5624}"/>
              </a:ext>
            </a:extLst>
          </p:cNvPr>
          <p:cNvSpPr>
            <a:spLocks noGrp="1"/>
          </p:cNvSpPr>
          <p:nvPr>
            <p:ph type="body" sz="quarter" idx="14" hasCustomPrompt="1"/>
          </p:nvPr>
        </p:nvSpPr>
        <p:spPr>
          <a:xfrm>
            <a:off x="216661" y="1252728"/>
            <a:ext cx="4131973" cy="251396"/>
          </a:xfrm>
        </p:spPr>
        <p:txBody>
          <a:bodyPr/>
          <a:lstStyle/>
          <a:p>
            <a:r>
              <a:rPr lang="en-US" dirty="0"/>
              <a:t>Job Title</a:t>
            </a:r>
          </a:p>
        </p:txBody>
      </p:sp>
      <p:pic>
        <p:nvPicPr>
          <p:cNvPr id="12" name="Graphic 11">
            <a:extLst>
              <a:ext uri="{FF2B5EF4-FFF2-40B4-BE49-F238E27FC236}">
                <a16:creationId xmlns:a16="http://schemas.microsoft.com/office/drawing/2014/main" id="{192390BF-0846-3847-8BDF-9018AF0857C9}"/>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10312" y="826754"/>
            <a:ext cx="1308100" cy="12700"/>
          </a:xfrm>
          <a:prstGeom prst="rect">
            <a:avLst/>
          </a:prstGeom>
        </p:spPr>
      </p:pic>
    </p:spTree>
    <p:extLst>
      <p:ext uri="{BB962C8B-B14F-4D97-AF65-F5344CB8AC3E}">
        <p14:creationId xmlns:p14="http://schemas.microsoft.com/office/powerpoint/2010/main" val="35952758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 divider (footer)">
    <p:bg>
      <p:bgPr>
        <a:solidFill>
          <a:schemeClr val="tx2"/>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7"/>
            <a:ext cx="4142232" cy="1454637"/>
          </a:xfrm>
        </p:spPr>
        <p:txBody>
          <a:bodyPr/>
          <a:lstStyle>
            <a:lvl1pPr>
              <a:lnSpc>
                <a:spcPct val="90000"/>
              </a:lnSpc>
              <a:defRPr/>
            </a:lvl1pPr>
          </a:lstStyle>
          <a:p>
            <a:r>
              <a:rPr lang="en-US" dirty="0"/>
              <a:t>Click to edit Master title style (3 sizes for title text available) - with footer</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pic>
        <p:nvPicPr>
          <p:cNvPr id="6" name="Picture 5">
            <a:extLst>
              <a:ext uri="{FF2B5EF4-FFF2-40B4-BE49-F238E27FC236}">
                <a16:creationId xmlns:a16="http://schemas.microsoft.com/office/drawing/2014/main" id="{50AF778C-C865-FE4B-B4D9-4D45652EBE81}"/>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2485129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Xlg text">
    <p:bg>
      <p:bgPr>
        <a:solidFill>
          <a:schemeClr val="tx2"/>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137160" y="91440"/>
            <a:ext cx="6949440" cy="4404360"/>
          </a:xfrm>
        </p:spPr>
        <p:txBody>
          <a:bodyPr/>
          <a:lstStyle>
            <a:lvl1pPr>
              <a:lnSpc>
                <a:spcPct val="90000"/>
              </a:lnSpc>
              <a:defRPr sz="9200" b="0" i="0">
                <a:solidFill>
                  <a:schemeClr val="accent1"/>
                </a:solidFill>
                <a:latin typeface="IBM Plex Sans SemiBold" panose="020B0503050203000203" pitchFamily="34" charset="77"/>
              </a:defRPr>
            </a:lvl1pPr>
          </a:lstStyle>
          <a:p>
            <a:r>
              <a:rPr lang="en-US" dirty="0"/>
              <a:t>High impact </a:t>
            </a:r>
            <a:br>
              <a:rPr lang="en-US" dirty="0"/>
            </a:br>
            <a:r>
              <a:rPr lang="en-US" dirty="0" err="1"/>
              <a:t>xlg</a:t>
            </a:r>
            <a:r>
              <a:rPr lang="en-US" dirty="0"/>
              <a:t> text</a:t>
            </a:r>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lvl1pPr>
              <a:defRPr>
                <a:latin typeface="IBM Plex Sans" panose="020B0503050203000203" pitchFamily="34" charset="0"/>
              </a:defRPr>
            </a:lvl1pPr>
          </a:lstStyle>
          <a:p>
            <a:fld id="{59395FB3-9C97-154F-86B2-7E381B951268}" type="slidenum">
              <a:rPr lang="en-US" smtClean="0"/>
              <a:pPr/>
              <a:t>‹#›</a:t>
            </a:fld>
            <a:endParaRPr lang="en-US" dirty="0"/>
          </a:p>
        </p:txBody>
      </p:sp>
      <p:pic>
        <p:nvPicPr>
          <p:cNvPr id="6" name="Picture 5">
            <a:extLst>
              <a:ext uri="{FF2B5EF4-FFF2-40B4-BE49-F238E27FC236}">
                <a16:creationId xmlns:a16="http://schemas.microsoft.com/office/drawing/2014/main" id="{A727ED31-09B9-2F4F-8BF7-FD8ADC695F5B}"/>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38876759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Xlg text / fact + image">
    <p:spTree>
      <p:nvGrpSpPr>
        <p:cNvPr id="1" name=""/>
        <p:cNvGrpSpPr/>
        <p:nvPr/>
      </p:nvGrpSpPr>
      <p:grpSpPr>
        <a:xfrm>
          <a:off x="0" y="0"/>
          <a:ext cx="0" cy="0"/>
          <a:chOff x="0" y="0"/>
          <a:chExt cx="0" cy="0"/>
        </a:xfrm>
      </p:grpSpPr>
      <p:sp>
        <p:nvSpPr>
          <p:cNvPr id="6" name="Text Placeholder"/>
          <p:cNvSpPr>
            <a:spLocks noGrp="1"/>
          </p:cNvSpPr>
          <p:nvPr>
            <p:ph type="body" sz="quarter" idx="12" hasCustomPrompt="1"/>
          </p:nvPr>
        </p:nvSpPr>
        <p:spPr>
          <a:xfrm>
            <a:off x="155448" y="1155627"/>
            <a:ext cx="4206240" cy="3361944"/>
          </a:xfrm>
        </p:spPr>
        <p:txBody>
          <a:bodyPr/>
          <a:lstStyle>
            <a:lvl1pPr>
              <a:lnSpc>
                <a:spcPct val="90000"/>
              </a:lnSpc>
              <a:defRPr sz="9200" b="0" i="0">
                <a:solidFill>
                  <a:schemeClr val="accent1"/>
                </a:solidFill>
                <a:latin typeface="IBM Plex Sans SemiBold" panose="020B0503050203000203" pitchFamily="34" charset="77"/>
              </a:defRPr>
            </a:lvl1pPr>
          </a:lstStyle>
          <a:p>
            <a:pPr lvl="0"/>
            <a:r>
              <a:rPr lang="en-US" dirty="0"/>
              <a:t>100%</a:t>
            </a:r>
          </a:p>
        </p:txBody>
      </p:sp>
      <p:sp>
        <p:nvSpPr>
          <p:cNvPr id="7" name="Picture Placeholder">
            <a:extLst>
              <a:ext uri="{C183D7F6-B498-43B3-948B-1728B52AA6E4}">
                <adec:decorative xmlns:adec="http://schemas.microsoft.com/office/drawing/2017/decorative" val="1"/>
              </a:ext>
            </a:extLst>
          </p:cNvPr>
          <p:cNvSpPr>
            <a:spLocks noGrp="1"/>
          </p:cNvSpPr>
          <p:nvPr>
            <p:ph type="pic" sz="quarter" idx="13"/>
          </p:nvPr>
        </p:nvSpPr>
        <p:spPr>
          <a:xfrm>
            <a:off x="4572000" y="0"/>
            <a:ext cx="4572000" cy="5143500"/>
          </a:xfrm>
        </p:spPr>
        <p:txBody>
          <a:bodyPr lIns="91440" tIns="91440" rIns="91440" bIns="91440"/>
          <a:lstStyle>
            <a:lvl1pPr>
              <a:defRPr baseline="0"/>
            </a:lvl1pPr>
          </a:lstStyle>
          <a:p>
            <a:r>
              <a:rPr lang="en-US"/>
              <a:t>Click icon to add picture</a:t>
            </a:r>
            <a:endParaRPr lang="en-US" dirty="0"/>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8">
            <a:extLst>
              <a:ext uri="{FF2B5EF4-FFF2-40B4-BE49-F238E27FC236}">
                <a16:creationId xmlns:a16="http://schemas.microsoft.com/office/drawing/2014/main" id="{D72E93A7-C278-A142-AB3D-EA0C25ABB392}"/>
              </a:ext>
            </a:extLst>
          </p:cNvPr>
          <p:cNvSpPr>
            <a:spLocks noGrp="1"/>
          </p:cNvSpPr>
          <p:nvPr>
            <p:ph type="body" sz="quarter" idx="14" hasCustomPrompt="1"/>
          </p:nvPr>
        </p:nvSpPr>
        <p:spPr>
          <a:xfrm>
            <a:off x="219456" y="173736"/>
            <a:ext cx="3794760" cy="859536"/>
          </a:xfrm>
        </p:spPr>
        <p:txBody>
          <a:bodyPr/>
          <a:lstStyle>
            <a:lvl1pPr>
              <a:defRPr sz="2000"/>
            </a:lvl1pPr>
            <a:lvl2pPr marL="0" indent="0">
              <a:buNone/>
              <a:defRPr/>
            </a:lvl2pPr>
          </a:lstStyle>
          <a:p>
            <a:pPr lvl="0"/>
            <a:r>
              <a:rPr lang="en-US" dirty="0"/>
              <a:t>Title with </a:t>
            </a:r>
            <a:r>
              <a:rPr lang="en-US" dirty="0" err="1"/>
              <a:t>xlg</a:t>
            </a:r>
            <a:r>
              <a:rPr lang="en-US" dirty="0"/>
              <a:t> text + optional ½ image</a:t>
            </a:r>
          </a:p>
        </p:txBody>
      </p:sp>
      <p:pic>
        <p:nvPicPr>
          <p:cNvPr id="10" name="Picture 9">
            <a:extLst>
              <a:ext uri="{FF2B5EF4-FFF2-40B4-BE49-F238E27FC236}">
                <a16:creationId xmlns:a16="http://schemas.microsoft.com/office/drawing/2014/main" id="{EC740996-FB94-4C41-BF5C-7C66E91DF28D}"/>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27243641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Quote">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73152" y="201169"/>
            <a:ext cx="5562535" cy="1729232"/>
          </a:xfrm>
        </p:spPr>
        <p:txBody>
          <a:bodyPr lIns="0" rIns="0"/>
          <a:lstStyle>
            <a:lvl1pPr marL="164592" indent="-164592">
              <a:defRPr>
                <a:solidFill>
                  <a:schemeClr val="accent1"/>
                </a:solidFill>
              </a:defRPr>
            </a:lvl1pPr>
          </a:lstStyle>
          <a:p>
            <a:r>
              <a:rPr lang="en-US" dirty="0"/>
              <a:t>“Template for a single quote: adjust optional author information to have similar spacing at the end of the quote.”</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11" name="Text Placeholder 10">
            <a:extLst>
              <a:ext uri="{FF2B5EF4-FFF2-40B4-BE49-F238E27FC236}">
                <a16:creationId xmlns:a16="http://schemas.microsoft.com/office/drawing/2014/main" id="{05A10955-0FA2-0B41-9E47-492323D6BFB2}"/>
              </a:ext>
            </a:extLst>
          </p:cNvPr>
          <p:cNvSpPr>
            <a:spLocks noGrp="1"/>
          </p:cNvSpPr>
          <p:nvPr>
            <p:ph type="body" sz="quarter" idx="14" hasCustomPrompt="1"/>
          </p:nvPr>
        </p:nvSpPr>
        <p:spPr>
          <a:xfrm>
            <a:off x="219456" y="1947672"/>
            <a:ext cx="4123944" cy="246888"/>
          </a:xfrm>
        </p:spPr>
        <p:txBody>
          <a:bodyPr/>
          <a:lstStyle>
            <a:lvl1pPr>
              <a:defRPr>
                <a:solidFill>
                  <a:schemeClr val="bg2"/>
                </a:solidFill>
              </a:defRPr>
            </a:lvl1pPr>
            <a:lvl2pPr marL="0" indent="0">
              <a:buNone/>
              <a:defRPr/>
            </a:lvl2pPr>
          </a:lstStyle>
          <a:p>
            <a:pPr lvl="0"/>
            <a:r>
              <a:rPr lang="en-US" dirty="0"/>
              <a:t>Richard P. Feynman</a:t>
            </a:r>
          </a:p>
        </p:txBody>
      </p:sp>
      <p:sp>
        <p:nvSpPr>
          <p:cNvPr id="13" name="Text Placeholder 12">
            <a:extLst>
              <a:ext uri="{FF2B5EF4-FFF2-40B4-BE49-F238E27FC236}">
                <a16:creationId xmlns:a16="http://schemas.microsoft.com/office/drawing/2014/main" id="{128095EB-9F92-1242-9308-650B1A6E2BD7}"/>
              </a:ext>
            </a:extLst>
          </p:cNvPr>
          <p:cNvSpPr>
            <a:spLocks noGrp="1"/>
          </p:cNvSpPr>
          <p:nvPr>
            <p:ph type="body" sz="quarter" idx="15" hasCustomPrompt="1"/>
          </p:nvPr>
        </p:nvSpPr>
        <p:spPr>
          <a:xfrm>
            <a:off x="219456" y="2203704"/>
            <a:ext cx="4123944" cy="246888"/>
          </a:xfrm>
        </p:spPr>
        <p:txBody>
          <a:bodyPr/>
          <a:lstStyle>
            <a:lvl1pPr>
              <a:defRPr b="0" i="1">
                <a:solidFill>
                  <a:schemeClr val="bg2"/>
                </a:solidFill>
                <a:latin typeface="IBM Plex Sans" panose="020B0503050203000203" pitchFamily="34" charset="0"/>
              </a:defRPr>
            </a:lvl1pPr>
            <a:lvl2pPr marL="0" indent="0">
              <a:buNone/>
              <a:defRPr/>
            </a:lvl2pPr>
          </a:lstStyle>
          <a:p>
            <a:pPr lvl="0"/>
            <a:r>
              <a:rPr lang="en-US" dirty="0"/>
              <a:t>Simulating Physics with Computers</a:t>
            </a:r>
          </a:p>
        </p:txBody>
      </p:sp>
      <p:pic>
        <p:nvPicPr>
          <p:cNvPr id="14" name="Picture 13">
            <a:extLst>
              <a:ext uri="{FF2B5EF4-FFF2-40B4-BE49-F238E27FC236}">
                <a16:creationId xmlns:a16="http://schemas.microsoft.com/office/drawing/2014/main" id="{4FA9BBB0-25AA-FB46-A614-A914AAB4DD0F}"/>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18960679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 full width image ">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5" name="Picture Placeholder">
            <a:extLst>
              <a:ext uri="{FF2B5EF4-FFF2-40B4-BE49-F238E27FC236}">
                <a16:creationId xmlns:a16="http://schemas.microsoft.com/office/drawing/2014/main" id="{4689A64A-A783-D24D-9765-5E12B636FF62}"/>
              </a:ext>
            </a:extLst>
          </p:cNvPr>
          <p:cNvSpPr>
            <a:spLocks noGrp="1"/>
          </p:cNvSpPr>
          <p:nvPr>
            <p:ph type="pic" sz="quarter" idx="12"/>
          </p:nvPr>
        </p:nvSpPr>
        <p:spPr>
          <a:xfrm>
            <a:off x="0" y="1276350"/>
            <a:ext cx="9144000" cy="3867150"/>
          </a:xfrm>
        </p:spPr>
        <p:txBody>
          <a:bodyPr lIns="91440" tIns="91440" rIns="91440" bIns="91440"/>
          <a:lstStyle/>
          <a:p>
            <a:r>
              <a:rPr lang="en-US"/>
              <a:t>Click icon to add picture</a:t>
            </a:r>
            <a:endParaRPr lang="en-US" dirty="0"/>
          </a:p>
        </p:txBody>
      </p:sp>
      <p:sp>
        <p:nvSpPr>
          <p:cNvPr id="8" name="Text Placeholder 7">
            <a:extLst>
              <a:ext uri="{FF2B5EF4-FFF2-40B4-BE49-F238E27FC236}">
                <a16:creationId xmlns:a16="http://schemas.microsoft.com/office/drawing/2014/main" id="{1E0E60D0-D366-764B-8A91-8A28056057DA}"/>
              </a:ext>
            </a:extLst>
          </p:cNvPr>
          <p:cNvSpPr>
            <a:spLocks noGrp="1"/>
          </p:cNvSpPr>
          <p:nvPr>
            <p:ph type="body" sz="quarter" idx="13" hasCustomPrompt="1"/>
          </p:nvPr>
        </p:nvSpPr>
        <p:spPr>
          <a:xfrm>
            <a:off x="219456" y="173736"/>
            <a:ext cx="4142232" cy="804672"/>
          </a:xfrm>
        </p:spPr>
        <p:txBody>
          <a:bodyPr/>
          <a:lstStyle>
            <a:lvl1pPr>
              <a:defRPr sz="2000"/>
            </a:lvl1pPr>
            <a:lvl2pPr marL="0" indent="0">
              <a:buNone/>
              <a:defRPr/>
            </a:lvl2pPr>
          </a:lstStyle>
          <a:p>
            <a:pPr lvl="0"/>
            <a:r>
              <a:rPr lang="en-US" dirty="0"/>
              <a:t>Title + image below</a:t>
            </a:r>
          </a:p>
        </p:txBody>
      </p:sp>
      <p:pic>
        <p:nvPicPr>
          <p:cNvPr id="9" name="Picture 8">
            <a:extLst>
              <a:ext uri="{FF2B5EF4-FFF2-40B4-BE49-F238E27FC236}">
                <a16:creationId xmlns:a16="http://schemas.microsoft.com/office/drawing/2014/main" id="{E6247D1C-5440-784F-BE29-75456EAC64CA}"/>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2074894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 content right">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4142232" cy="4294632"/>
          </a:xfrm>
        </p:spPr>
        <p:txBody>
          <a:bodyPr/>
          <a:lstStyle/>
          <a:p>
            <a:r>
              <a:rPr lang="en-US" dirty="0"/>
              <a:t>Title + content right</a:t>
            </a:r>
          </a:p>
        </p:txBody>
      </p:sp>
      <p:sp>
        <p:nvSpPr>
          <p:cNvPr id="6" name="Text Placeholder"/>
          <p:cNvSpPr>
            <a:spLocks noGrp="1"/>
          </p:cNvSpPr>
          <p:nvPr>
            <p:ph type="body" sz="quarter" idx="12"/>
          </p:nvPr>
        </p:nvSpPr>
        <p:spPr>
          <a:xfrm>
            <a:off x="4791456" y="201168"/>
            <a:ext cx="4123944" cy="4294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0248154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1 column">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1" y="201168"/>
            <a:ext cx="6437623" cy="804672"/>
          </a:xfrm>
        </p:spPr>
        <p:txBody>
          <a:bodyPr/>
          <a:lstStyle>
            <a:lvl1pPr>
              <a:defRPr/>
            </a:lvl1pPr>
          </a:lstStyle>
          <a:p>
            <a:r>
              <a:rPr lang="en-US" dirty="0"/>
              <a:t>Title + 1 column</a:t>
            </a:r>
          </a:p>
        </p:txBody>
      </p:sp>
      <p:sp>
        <p:nvSpPr>
          <p:cNvPr id="6" name="Text Placeholder"/>
          <p:cNvSpPr>
            <a:spLocks noGrp="1"/>
          </p:cNvSpPr>
          <p:nvPr>
            <p:ph type="body" sz="quarter" idx="12"/>
          </p:nvPr>
        </p:nvSpPr>
        <p:spPr>
          <a:xfrm>
            <a:off x="219456" y="1243584"/>
            <a:ext cx="8705269" cy="3252216"/>
          </a:xfrm>
        </p:spPr>
        <p:txBody>
          <a:bodyPr/>
          <a:lstStyle>
            <a:lvl1pPr>
              <a:defRPr sz="1800"/>
            </a:lvl1pPr>
            <a:lvl2pPr>
              <a:defRPr sz="1600"/>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pic>
        <p:nvPicPr>
          <p:cNvPr id="7" name="Picture 6">
            <a:extLst>
              <a:ext uri="{FF2B5EF4-FFF2-40B4-BE49-F238E27FC236}">
                <a16:creationId xmlns:a16="http://schemas.microsoft.com/office/drawing/2014/main" id="{E1A63CAA-CD94-4445-9635-ACF0C2BB7BAE}"/>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5454826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2 columns (1/4 - 3/4)">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6419088" cy="804672"/>
          </a:xfrm>
        </p:spPr>
        <p:txBody>
          <a:bodyPr/>
          <a:lstStyle>
            <a:lvl1pPr>
              <a:defRPr/>
            </a:lvl1pPr>
          </a:lstStyle>
          <a:p>
            <a:r>
              <a:rPr lang="en-US" dirty="0"/>
              <a:t>Title + 2 columns (¼ - ¾)</a:t>
            </a:r>
          </a:p>
        </p:txBody>
      </p:sp>
      <p:sp>
        <p:nvSpPr>
          <p:cNvPr id="6" name="Text Placeholder 1"/>
          <p:cNvSpPr>
            <a:spLocks noGrp="1"/>
          </p:cNvSpPr>
          <p:nvPr>
            <p:ph type="body" sz="quarter" idx="12"/>
          </p:nvPr>
        </p:nvSpPr>
        <p:spPr>
          <a:xfrm>
            <a:off x="219456" y="1243584"/>
            <a:ext cx="1837944"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Content Placeholder">
            <a:extLst>
              <a:ext uri="{FF2B5EF4-FFF2-40B4-BE49-F238E27FC236}">
                <a16:creationId xmlns:a16="http://schemas.microsoft.com/office/drawing/2014/main" id="{F7249840-2394-A649-8C84-9EF12C95BA1B}"/>
              </a:ext>
            </a:extLst>
          </p:cNvPr>
          <p:cNvSpPr>
            <a:spLocks noGrp="1"/>
          </p:cNvSpPr>
          <p:nvPr>
            <p:ph sz="quarter" idx="13"/>
          </p:nvPr>
        </p:nvSpPr>
        <p:spPr>
          <a:xfrm>
            <a:off x="2505456" y="1243584"/>
            <a:ext cx="6400800"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8" name="Picture 7">
            <a:extLst>
              <a:ext uri="{FF2B5EF4-FFF2-40B4-BE49-F238E27FC236}">
                <a16:creationId xmlns:a16="http://schemas.microsoft.com/office/drawing/2014/main" id="{12E6C3BF-3922-6641-BF4A-443633640296}"/>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18800972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 3 columns (1/4 - 1/2)">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6419088" cy="804672"/>
          </a:xfrm>
        </p:spPr>
        <p:txBody>
          <a:bodyPr/>
          <a:lstStyle>
            <a:lvl1pPr>
              <a:defRPr/>
            </a:lvl1pPr>
          </a:lstStyle>
          <a:p>
            <a:r>
              <a:rPr lang="en-US" dirty="0"/>
              <a:t>Title + 3 columns (¼ - ¼ - ½) </a:t>
            </a:r>
          </a:p>
        </p:txBody>
      </p:sp>
      <p:sp>
        <p:nvSpPr>
          <p:cNvPr id="6" name="Text Placeholder 1"/>
          <p:cNvSpPr>
            <a:spLocks noGrp="1"/>
          </p:cNvSpPr>
          <p:nvPr>
            <p:ph type="body" sz="quarter" idx="12"/>
          </p:nvPr>
        </p:nvSpPr>
        <p:spPr>
          <a:xfrm>
            <a:off x="219456" y="1243584"/>
            <a:ext cx="1837944"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hasCustomPrompt="1"/>
          </p:nvPr>
        </p:nvSpPr>
        <p:spPr>
          <a:xfrm>
            <a:off x="2505456" y="1243584"/>
            <a:ext cx="1837944" cy="3252216"/>
          </a:xfrm>
        </p:spPr>
        <p:txBody>
          <a:bodyPr/>
          <a:lstStyle/>
          <a:p>
            <a:pPr lvl="0"/>
            <a:r>
              <a:rPr lang="en-US" dirty="0"/>
              <a:t>Optional 2nd </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11" name="Content Placeholder">
            <a:extLst>
              <a:ext uri="{FF2B5EF4-FFF2-40B4-BE49-F238E27FC236}">
                <a16:creationId xmlns:a16="http://schemas.microsoft.com/office/drawing/2014/main" id="{28498EF9-40E8-9442-BA1B-A45C4AF83CB5}"/>
              </a:ext>
            </a:extLst>
          </p:cNvPr>
          <p:cNvSpPr>
            <a:spLocks noGrp="1"/>
          </p:cNvSpPr>
          <p:nvPr>
            <p:ph sz="quarter" idx="14"/>
          </p:nvPr>
        </p:nvSpPr>
        <p:spPr>
          <a:xfrm>
            <a:off x="4791456" y="1243584"/>
            <a:ext cx="4142232" cy="3279648"/>
          </a:xfrm>
        </p:spPr>
        <p:txBody>
          <a:bodyPr/>
          <a:lstStyle>
            <a:lvl1pPr>
              <a:defRPr sz="1400"/>
            </a:lvl1pPr>
          </a:lstStyle>
          <a:p>
            <a:pPr lvl="0"/>
            <a:r>
              <a:rPr lang="en-US"/>
              <a:t>Click to edit Master text styles</a:t>
            </a:r>
          </a:p>
        </p:txBody>
      </p:sp>
      <p:pic>
        <p:nvPicPr>
          <p:cNvPr id="10" name="Picture 9">
            <a:extLst>
              <a:ext uri="{FF2B5EF4-FFF2-40B4-BE49-F238E27FC236}">
                <a16:creationId xmlns:a16="http://schemas.microsoft.com/office/drawing/2014/main" id="{0A41A6EC-62E3-B64F-8916-4A69B1CEE782}"/>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25152784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 4 columns (1/4)">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6419088" cy="804672"/>
          </a:xfrm>
        </p:spPr>
        <p:txBody>
          <a:bodyPr/>
          <a:lstStyle/>
          <a:p>
            <a:r>
              <a:rPr lang="en-US" dirty="0"/>
              <a:t>Title + 4 columns (¼)</a:t>
            </a:r>
          </a:p>
        </p:txBody>
      </p:sp>
      <p:sp>
        <p:nvSpPr>
          <p:cNvPr id="6" name="Text Placeholder 1"/>
          <p:cNvSpPr>
            <a:spLocks noGrp="1"/>
          </p:cNvSpPr>
          <p:nvPr>
            <p:ph type="body" sz="quarter" idx="12"/>
          </p:nvPr>
        </p:nvSpPr>
        <p:spPr>
          <a:xfrm>
            <a:off x="219456" y="1243584"/>
            <a:ext cx="1837944"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hasCustomPrompt="1"/>
          </p:nvPr>
        </p:nvSpPr>
        <p:spPr>
          <a:xfrm>
            <a:off x="2505456" y="1243584"/>
            <a:ext cx="1837944" cy="3252216"/>
          </a:xfrm>
        </p:spPr>
        <p:txBody>
          <a:bodyPr/>
          <a:lstStyle/>
          <a:p>
            <a:pPr lvl="0"/>
            <a:r>
              <a:rPr lang="en-US" dirty="0"/>
              <a:t>Optional 2nd </a:t>
            </a:r>
          </a:p>
        </p:txBody>
      </p:sp>
      <p:sp>
        <p:nvSpPr>
          <p:cNvPr id="10" name="Text Placeholder 3"/>
          <p:cNvSpPr>
            <a:spLocks noGrp="1"/>
          </p:cNvSpPr>
          <p:nvPr>
            <p:ph type="body" sz="quarter" idx="14" hasCustomPrompt="1"/>
          </p:nvPr>
        </p:nvSpPr>
        <p:spPr>
          <a:xfrm>
            <a:off x="4791456" y="1243584"/>
            <a:ext cx="1837944" cy="3252216"/>
          </a:xfrm>
        </p:spPr>
        <p:txBody>
          <a:bodyPr/>
          <a:lstStyle/>
          <a:p>
            <a:pPr lvl="0"/>
            <a:r>
              <a:rPr lang="en-US" dirty="0"/>
              <a:t>Optional 3rd</a:t>
            </a:r>
          </a:p>
        </p:txBody>
      </p:sp>
      <p:sp>
        <p:nvSpPr>
          <p:cNvPr id="12" name="Text Placeholder 4"/>
          <p:cNvSpPr>
            <a:spLocks noGrp="1"/>
          </p:cNvSpPr>
          <p:nvPr>
            <p:ph type="body" sz="quarter" idx="15" hasCustomPrompt="1"/>
          </p:nvPr>
        </p:nvSpPr>
        <p:spPr>
          <a:xfrm>
            <a:off x="7086600" y="1243584"/>
            <a:ext cx="1837944" cy="3252216"/>
          </a:xfrm>
        </p:spPr>
        <p:txBody>
          <a:bodyPr/>
          <a:lstStyle/>
          <a:p>
            <a:pPr lvl="0"/>
            <a:r>
              <a:rPr lang="en-US" dirty="0"/>
              <a:t>Optional 4th</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pic>
        <p:nvPicPr>
          <p:cNvPr id="11" name="Picture 10">
            <a:extLst>
              <a:ext uri="{FF2B5EF4-FFF2-40B4-BE49-F238E27FC236}">
                <a16:creationId xmlns:a16="http://schemas.microsoft.com/office/drawing/2014/main" id="{AD298876-C1E6-EC4B-A655-096B6E6D40B5}"/>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4056034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Blue (1 line)">
    <p:bg>
      <p:bgPr>
        <a:solidFill>
          <a:schemeClr val="accent3"/>
        </a:solidFill>
        <a:effectLst/>
      </p:bgPr>
    </p:bg>
    <p:spTree>
      <p:nvGrpSpPr>
        <p:cNvPr id="1" name=""/>
        <p:cNvGrpSpPr/>
        <p:nvPr/>
      </p:nvGrpSpPr>
      <p:grpSpPr>
        <a:xfrm>
          <a:off x="0" y="0"/>
          <a:ext cx="0" cy="0"/>
          <a:chOff x="0" y="0"/>
          <a:chExt cx="0" cy="0"/>
        </a:xfrm>
      </p:grpSpPr>
      <p:sp>
        <p:nvSpPr>
          <p:cNvPr id="2" name="Title"/>
          <p:cNvSpPr>
            <a:spLocks noGrp="1"/>
          </p:cNvSpPr>
          <p:nvPr>
            <p:ph type="title"/>
          </p:nvPr>
        </p:nvSpPr>
        <p:spPr>
          <a:xfrm>
            <a:off x="210312" y="201169"/>
            <a:ext cx="4325969" cy="477488"/>
          </a:xfrm>
        </p:spPr>
        <p:txBody>
          <a:bodyPr/>
          <a:lstStyle>
            <a:lvl1pPr>
              <a:lnSpc>
                <a:spcPct val="90000"/>
              </a:lnSpc>
              <a:defRPr>
                <a:solidFill>
                  <a:schemeClr val="bg1"/>
                </a:solidFill>
              </a:defRPr>
            </a:lvl1pPr>
          </a:lstStyle>
          <a:p>
            <a:r>
              <a:rPr lang="en-US"/>
              <a:t>Click to edit Master title style</a:t>
            </a:r>
            <a:endParaRPr lang="en-US" dirty="0"/>
          </a:p>
        </p:txBody>
      </p:sp>
      <p:sp>
        <p:nvSpPr>
          <p:cNvPr id="3" name="Footer Placeholder"/>
          <p:cNvSpPr>
            <a:spLocks noGrp="1"/>
          </p:cNvSpPr>
          <p:nvPr>
            <p:ph type="ftr" sz="quarter" idx="10"/>
          </p:nvPr>
        </p:nvSpPr>
        <p:spPr/>
        <p:txBody>
          <a:bodyPr/>
          <a:lstStyle>
            <a:lvl1pPr>
              <a:defRPr>
                <a:solidFill>
                  <a:schemeClr val="tx2"/>
                </a:solidFill>
              </a:defRPr>
            </a:lvl1pPr>
          </a:lstStyle>
          <a:p>
            <a:r>
              <a:rPr lang="en-US"/>
              <a:t>IBM Confidential – For Internal Use Only</a:t>
            </a:r>
            <a:endParaRPr lang="en-US" dirty="0"/>
          </a:p>
        </p:txBody>
      </p:sp>
      <p:sp>
        <p:nvSpPr>
          <p:cNvPr id="7" name="Text Placeholder 7">
            <a:extLst>
              <a:ext uri="{FF2B5EF4-FFF2-40B4-BE49-F238E27FC236}">
                <a16:creationId xmlns:a16="http://schemas.microsoft.com/office/drawing/2014/main" id="{AFC633C5-65CF-184D-B9B0-3AF5AF43F03B}"/>
              </a:ext>
            </a:extLst>
          </p:cNvPr>
          <p:cNvSpPr>
            <a:spLocks noGrp="1"/>
          </p:cNvSpPr>
          <p:nvPr>
            <p:ph type="body" sz="quarter" idx="13" hasCustomPrompt="1"/>
          </p:nvPr>
        </p:nvSpPr>
        <p:spPr>
          <a:xfrm>
            <a:off x="216662" y="987552"/>
            <a:ext cx="4135463" cy="247330"/>
          </a:xfrm>
        </p:spPr>
        <p:txBody>
          <a:bodyPr/>
          <a:lstStyle>
            <a:lvl1pPr>
              <a:defRPr>
                <a:solidFill>
                  <a:schemeClr val="bg1"/>
                </a:solidFill>
              </a:defRPr>
            </a:lvl1pPr>
          </a:lstStyle>
          <a:p>
            <a:r>
              <a:rPr lang="en-US" dirty="0" err="1"/>
              <a:t>Firstname</a:t>
            </a:r>
            <a:r>
              <a:rPr lang="en-US" dirty="0"/>
              <a:t> </a:t>
            </a:r>
            <a:r>
              <a:rPr lang="en-US" dirty="0" err="1"/>
              <a:t>Lastname</a:t>
            </a:r>
            <a:endParaRPr lang="en-US" dirty="0"/>
          </a:p>
        </p:txBody>
      </p:sp>
      <p:sp>
        <p:nvSpPr>
          <p:cNvPr id="8" name="Text Placeholder 8">
            <a:extLst>
              <a:ext uri="{FF2B5EF4-FFF2-40B4-BE49-F238E27FC236}">
                <a16:creationId xmlns:a16="http://schemas.microsoft.com/office/drawing/2014/main" id="{82CADD8E-6C35-0E41-B4A9-4C8CA39A5624}"/>
              </a:ext>
            </a:extLst>
          </p:cNvPr>
          <p:cNvSpPr>
            <a:spLocks noGrp="1"/>
          </p:cNvSpPr>
          <p:nvPr>
            <p:ph type="body" sz="quarter" idx="14" hasCustomPrompt="1"/>
          </p:nvPr>
        </p:nvSpPr>
        <p:spPr>
          <a:xfrm>
            <a:off x="216661" y="1252728"/>
            <a:ext cx="4131973" cy="251396"/>
          </a:xfrm>
        </p:spPr>
        <p:txBody>
          <a:bodyPr/>
          <a:lstStyle>
            <a:lvl1pPr>
              <a:defRPr>
                <a:solidFill>
                  <a:schemeClr val="bg1"/>
                </a:solidFill>
              </a:defRPr>
            </a:lvl1pPr>
          </a:lstStyle>
          <a:p>
            <a:r>
              <a:rPr lang="en-US" dirty="0"/>
              <a:t>Job Title</a:t>
            </a:r>
          </a:p>
        </p:txBody>
      </p:sp>
      <p:pic>
        <p:nvPicPr>
          <p:cNvPr id="11" name="Picture 10">
            <a:extLst>
              <a:ext uri="{FF2B5EF4-FFF2-40B4-BE49-F238E27FC236}">
                <a16:creationId xmlns:a16="http://schemas.microsoft.com/office/drawing/2014/main" id="{06FD8E5D-DD29-8940-A03B-1A463EC043AF}"/>
              </a:ext>
            </a:extLst>
          </p:cNvPr>
          <p:cNvPicPr>
            <a:picLocks noChangeAspect="1"/>
          </p:cNvPicPr>
          <p:nvPr userDrawn="1"/>
        </p:nvPicPr>
        <p:blipFill>
          <a:blip r:embed="rId2"/>
          <a:stretch>
            <a:fillRect/>
          </a:stretch>
        </p:blipFill>
        <p:spPr>
          <a:xfrm>
            <a:off x="7551876" y="4526742"/>
            <a:ext cx="1605280" cy="616758"/>
          </a:xfrm>
          <a:prstGeom prst="rect">
            <a:avLst/>
          </a:prstGeom>
        </p:spPr>
      </p:pic>
      <p:pic>
        <p:nvPicPr>
          <p:cNvPr id="10" name="Graphic 9">
            <a:extLst>
              <a:ext uri="{FF2B5EF4-FFF2-40B4-BE49-F238E27FC236}">
                <a16:creationId xmlns:a16="http://schemas.microsoft.com/office/drawing/2014/main" id="{6E73ABA4-3F6A-DF45-B292-922D1538BF8B}"/>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10312" y="833104"/>
            <a:ext cx="1308100" cy="12700"/>
          </a:xfrm>
          <a:prstGeom prst="rect">
            <a:avLst/>
          </a:prstGeom>
        </p:spPr>
      </p:pic>
    </p:spTree>
    <p:extLst>
      <p:ext uri="{BB962C8B-B14F-4D97-AF65-F5344CB8AC3E}">
        <p14:creationId xmlns:p14="http://schemas.microsoft.com/office/powerpoint/2010/main" val="2431631997"/>
      </p:ext>
    </p:extLst>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 4 columns (with numbers)">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6876289" cy="804672"/>
          </a:xfrm>
        </p:spPr>
        <p:txBody>
          <a:bodyPr/>
          <a:lstStyle/>
          <a:p>
            <a:r>
              <a:rPr lang="en-US" dirty="0"/>
              <a:t>Title + 4 columns (¼) with number or pictogram space</a:t>
            </a:r>
          </a:p>
        </p:txBody>
      </p:sp>
      <p:sp>
        <p:nvSpPr>
          <p:cNvPr id="6" name="Text Placeholder 1"/>
          <p:cNvSpPr>
            <a:spLocks noGrp="1"/>
          </p:cNvSpPr>
          <p:nvPr>
            <p:ph type="body" sz="quarter" idx="12"/>
          </p:nvPr>
        </p:nvSpPr>
        <p:spPr>
          <a:xfrm>
            <a:off x="219456" y="1929384"/>
            <a:ext cx="1837944" cy="23848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2"/>
          <p:cNvSpPr>
            <a:spLocks noGrp="1"/>
          </p:cNvSpPr>
          <p:nvPr>
            <p:ph type="body" sz="quarter" idx="13" hasCustomPrompt="1"/>
          </p:nvPr>
        </p:nvSpPr>
        <p:spPr>
          <a:xfrm>
            <a:off x="2500884" y="1930400"/>
            <a:ext cx="1837944" cy="2384899"/>
          </a:xfrm>
        </p:spPr>
        <p:txBody>
          <a:bodyPr/>
          <a:lstStyle/>
          <a:p>
            <a:pPr lvl="0"/>
            <a:r>
              <a:rPr lang="en-US" dirty="0"/>
              <a:t>Optional 2nd </a:t>
            </a:r>
          </a:p>
        </p:txBody>
      </p:sp>
      <p:sp>
        <p:nvSpPr>
          <p:cNvPr id="10" name="Text Placeholder 3"/>
          <p:cNvSpPr>
            <a:spLocks noGrp="1"/>
          </p:cNvSpPr>
          <p:nvPr>
            <p:ph type="body" sz="quarter" idx="14" hasCustomPrompt="1"/>
          </p:nvPr>
        </p:nvSpPr>
        <p:spPr>
          <a:xfrm>
            <a:off x="4791456" y="1929384"/>
            <a:ext cx="1837944" cy="2384900"/>
          </a:xfrm>
        </p:spPr>
        <p:txBody>
          <a:bodyPr/>
          <a:lstStyle/>
          <a:p>
            <a:pPr lvl="0"/>
            <a:r>
              <a:rPr lang="en-US" dirty="0"/>
              <a:t>Optional 3rd</a:t>
            </a:r>
          </a:p>
        </p:txBody>
      </p:sp>
      <p:sp>
        <p:nvSpPr>
          <p:cNvPr id="12" name="Text Placeholder 4"/>
          <p:cNvSpPr>
            <a:spLocks noGrp="1"/>
          </p:cNvSpPr>
          <p:nvPr>
            <p:ph type="body" sz="quarter" idx="15" hasCustomPrompt="1"/>
          </p:nvPr>
        </p:nvSpPr>
        <p:spPr>
          <a:xfrm>
            <a:off x="7086600" y="1930399"/>
            <a:ext cx="1837944" cy="2384900"/>
          </a:xfrm>
        </p:spPr>
        <p:txBody>
          <a:bodyPr/>
          <a:lstStyle/>
          <a:p>
            <a:pPr lvl="0"/>
            <a:r>
              <a:rPr lang="en-US" dirty="0"/>
              <a:t>Optional 4th</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Text Placeholder 1">
            <a:extLst>
              <a:ext uri="{FF2B5EF4-FFF2-40B4-BE49-F238E27FC236}">
                <a16:creationId xmlns:a16="http://schemas.microsoft.com/office/drawing/2014/main" id="{98802FAD-6C13-8842-9D68-EBEF9892F4CA}"/>
              </a:ext>
            </a:extLst>
          </p:cNvPr>
          <p:cNvSpPr>
            <a:spLocks noGrp="1"/>
          </p:cNvSpPr>
          <p:nvPr>
            <p:ph type="body" sz="quarter" idx="16" hasCustomPrompt="1"/>
          </p:nvPr>
        </p:nvSpPr>
        <p:spPr>
          <a:xfrm>
            <a:off x="228666" y="1289050"/>
            <a:ext cx="763296" cy="460715"/>
          </a:xfrm>
        </p:spPr>
        <p:txBody>
          <a:bodyPr/>
          <a:lstStyle>
            <a:lvl1pPr>
              <a:defRPr sz="2800" b="1">
                <a:solidFill>
                  <a:schemeClr val="accent1"/>
                </a:solidFill>
              </a:defRPr>
            </a:lvl1pPr>
          </a:lstStyle>
          <a:p>
            <a:pPr lvl="0"/>
            <a:r>
              <a:rPr lang="en-US" dirty="0"/>
              <a:t>1</a:t>
            </a:r>
          </a:p>
        </p:txBody>
      </p:sp>
      <p:sp>
        <p:nvSpPr>
          <p:cNvPr id="11" name="Text Placeholder 1">
            <a:extLst>
              <a:ext uri="{FF2B5EF4-FFF2-40B4-BE49-F238E27FC236}">
                <a16:creationId xmlns:a16="http://schemas.microsoft.com/office/drawing/2014/main" id="{432D1B43-E0F6-4246-9ED3-5AF9DAAA1D0C}"/>
              </a:ext>
            </a:extLst>
          </p:cNvPr>
          <p:cNvSpPr>
            <a:spLocks noGrp="1"/>
          </p:cNvSpPr>
          <p:nvPr>
            <p:ph type="body" sz="quarter" idx="17" hasCustomPrompt="1"/>
          </p:nvPr>
        </p:nvSpPr>
        <p:spPr>
          <a:xfrm>
            <a:off x="2514666" y="1303009"/>
            <a:ext cx="763296" cy="460715"/>
          </a:xfrm>
        </p:spPr>
        <p:txBody>
          <a:bodyPr/>
          <a:lstStyle>
            <a:lvl1pPr>
              <a:defRPr sz="2800" b="1">
                <a:solidFill>
                  <a:schemeClr val="accent1"/>
                </a:solidFill>
              </a:defRPr>
            </a:lvl1pPr>
          </a:lstStyle>
          <a:p>
            <a:pPr lvl="0"/>
            <a:r>
              <a:rPr lang="en-US" dirty="0"/>
              <a:t>2</a:t>
            </a:r>
          </a:p>
        </p:txBody>
      </p:sp>
      <p:sp>
        <p:nvSpPr>
          <p:cNvPr id="13" name="Text Placeholder 1">
            <a:extLst>
              <a:ext uri="{FF2B5EF4-FFF2-40B4-BE49-F238E27FC236}">
                <a16:creationId xmlns:a16="http://schemas.microsoft.com/office/drawing/2014/main" id="{AAC37EE1-F1D4-9045-9E89-26832C0CF036}"/>
              </a:ext>
            </a:extLst>
          </p:cNvPr>
          <p:cNvSpPr>
            <a:spLocks noGrp="1"/>
          </p:cNvSpPr>
          <p:nvPr>
            <p:ph type="body" sz="quarter" idx="18" hasCustomPrompt="1"/>
          </p:nvPr>
        </p:nvSpPr>
        <p:spPr>
          <a:xfrm>
            <a:off x="4800666" y="1303008"/>
            <a:ext cx="763296" cy="460715"/>
          </a:xfrm>
        </p:spPr>
        <p:txBody>
          <a:bodyPr/>
          <a:lstStyle>
            <a:lvl1pPr>
              <a:defRPr sz="2800" b="1">
                <a:solidFill>
                  <a:schemeClr val="accent1"/>
                </a:solidFill>
              </a:defRPr>
            </a:lvl1pPr>
          </a:lstStyle>
          <a:p>
            <a:pPr lvl="0"/>
            <a:r>
              <a:rPr lang="en-US" dirty="0"/>
              <a:t>3</a:t>
            </a:r>
          </a:p>
        </p:txBody>
      </p:sp>
      <p:sp>
        <p:nvSpPr>
          <p:cNvPr id="14" name="Text Placeholder 1">
            <a:extLst>
              <a:ext uri="{FF2B5EF4-FFF2-40B4-BE49-F238E27FC236}">
                <a16:creationId xmlns:a16="http://schemas.microsoft.com/office/drawing/2014/main" id="{28AA39A6-3821-7B4E-BC00-3420DFF4E176}"/>
              </a:ext>
            </a:extLst>
          </p:cNvPr>
          <p:cNvSpPr>
            <a:spLocks noGrp="1"/>
          </p:cNvSpPr>
          <p:nvPr>
            <p:ph type="body" sz="quarter" idx="19" hasCustomPrompt="1"/>
          </p:nvPr>
        </p:nvSpPr>
        <p:spPr>
          <a:xfrm>
            <a:off x="7086600" y="1285916"/>
            <a:ext cx="763296" cy="460715"/>
          </a:xfrm>
        </p:spPr>
        <p:txBody>
          <a:bodyPr/>
          <a:lstStyle>
            <a:lvl1pPr>
              <a:defRPr sz="2800" b="1">
                <a:solidFill>
                  <a:schemeClr val="accent1"/>
                </a:solidFill>
              </a:defRPr>
            </a:lvl1pPr>
          </a:lstStyle>
          <a:p>
            <a:pPr lvl="0"/>
            <a:r>
              <a:rPr lang="en-US" dirty="0"/>
              <a:t>4</a:t>
            </a:r>
          </a:p>
        </p:txBody>
      </p:sp>
      <p:pic>
        <p:nvPicPr>
          <p:cNvPr id="16" name="Picture 15">
            <a:extLst>
              <a:ext uri="{FF2B5EF4-FFF2-40B4-BE49-F238E27FC236}">
                <a16:creationId xmlns:a16="http://schemas.microsoft.com/office/drawing/2014/main" id="{3C0F0089-2AF8-784E-BDFC-C82D162A2588}"/>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8049953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 1 column + image">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4142232" cy="804672"/>
          </a:xfrm>
        </p:spPr>
        <p:txBody>
          <a:bodyPr/>
          <a:lstStyle/>
          <a:p>
            <a:r>
              <a:rPr lang="en-US" dirty="0"/>
              <a:t>Title + 1 column + full bleed image </a:t>
            </a:r>
          </a:p>
        </p:txBody>
      </p:sp>
      <p:sp>
        <p:nvSpPr>
          <p:cNvPr id="8" name="Text Placeholder"/>
          <p:cNvSpPr>
            <a:spLocks noGrp="1"/>
          </p:cNvSpPr>
          <p:nvPr>
            <p:ph type="body" sz="quarter" idx="13"/>
          </p:nvPr>
        </p:nvSpPr>
        <p:spPr>
          <a:xfrm>
            <a:off x="219456" y="1243584"/>
            <a:ext cx="4123944"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4572000" y="0"/>
            <a:ext cx="4572000" cy="5143500"/>
          </a:xfrm>
        </p:spPr>
        <p:txBody>
          <a:bodyPr lIns="91440" tIns="91440" rIns="91440" bIns="91440"/>
          <a:lstStyle/>
          <a:p>
            <a:r>
              <a:rPr lang="en-US"/>
              <a:t>Click icon to add picture</a:t>
            </a:r>
            <a:endParaRPr lang="en-US" dirty="0"/>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pic>
        <p:nvPicPr>
          <p:cNvPr id="10" name="Picture 9">
            <a:extLst>
              <a:ext uri="{FF2B5EF4-FFF2-40B4-BE49-F238E27FC236}">
                <a16:creationId xmlns:a16="http://schemas.microsoft.com/office/drawing/2014/main" id="{FD009232-E2BC-3C46-BBA7-E52FB6EFC2DB}"/>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5723696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 2 column + image">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4142232" cy="804672"/>
          </a:xfrm>
        </p:spPr>
        <p:txBody>
          <a:bodyPr/>
          <a:lstStyle/>
          <a:p>
            <a:r>
              <a:rPr lang="en-US" dirty="0"/>
              <a:t>Title + 2 column + full bleed image </a:t>
            </a:r>
          </a:p>
        </p:txBody>
      </p:sp>
      <p:sp>
        <p:nvSpPr>
          <p:cNvPr id="8" name="Text Placeholder"/>
          <p:cNvSpPr>
            <a:spLocks noGrp="1"/>
          </p:cNvSpPr>
          <p:nvPr>
            <p:ph type="body" sz="quarter" idx="13"/>
          </p:nvPr>
        </p:nvSpPr>
        <p:spPr>
          <a:xfrm>
            <a:off x="219456" y="1243584"/>
            <a:ext cx="1837944"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Picture Placeholder"/>
          <p:cNvSpPr>
            <a:spLocks noGrp="1"/>
          </p:cNvSpPr>
          <p:nvPr>
            <p:ph type="pic" sz="quarter" idx="14"/>
          </p:nvPr>
        </p:nvSpPr>
        <p:spPr>
          <a:xfrm>
            <a:off x="4572000" y="0"/>
            <a:ext cx="4572000" cy="5143500"/>
          </a:xfrm>
        </p:spPr>
        <p:txBody>
          <a:bodyPr lIns="91440" tIns="91440" rIns="91440" bIns="91440"/>
          <a:lstStyle/>
          <a:p>
            <a:r>
              <a:rPr lang="en-US"/>
              <a:t>Click icon to add picture</a:t>
            </a:r>
            <a:endParaRPr lang="en-US" dirty="0"/>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10" name="Text Placeholder 9">
            <a:extLst>
              <a:ext uri="{FF2B5EF4-FFF2-40B4-BE49-F238E27FC236}">
                <a16:creationId xmlns:a16="http://schemas.microsoft.com/office/drawing/2014/main" id="{2AD16343-3128-3240-BC32-2E94E02D825C}"/>
              </a:ext>
            </a:extLst>
          </p:cNvPr>
          <p:cNvSpPr>
            <a:spLocks noGrp="1"/>
          </p:cNvSpPr>
          <p:nvPr>
            <p:ph type="body" sz="quarter" idx="16"/>
          </p:nvPr>
        </p:nvSpPr>
        <p:spPr>
          <a:xfrm>
            <a:off x="2505456" y="1243584"/>
            <a:ext cx="1837943" cy="32552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1" name="Picture 10">
            <a:extLst>
              <a:ext uri="{FF2B5EF4-FFF2-40B4-BE49-F238E27FC236}">
                <a16:creationId xmlns:a16="http://schemas.microsoft.com/office/drawing/2014/main" id="{5C276499-CBE5-D346-BF22-FD93B3FAD4C2}"/>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10321320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mall title + 3/4 image/content">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9" name="Content Placeholder">
            <a:extLst>
              <a:ext uri="{FF2B5EF4-FFF2-40B4-BE49-F238E27FC236}">
                <a16:creationId xmlns:a16="http://schemas.microsoft.com/office/drawing/2014/main" id="{F7249840-2394-A649-8C84-9EF12C95BA1B}"/>
              </a:ext>
            </a:extLst>
          </p:cNvPr>
          <p:cNvSpPr>
            <a:spLocks noGrp="1"/>
          </p:cNvSpPr>
          <p:nvPr>
            <p:ph sz="quarter" idx="13"/>
          </p:nvPr>
        </p:nvSpPr>
        <p:spPr>
          <a:xfrm>
            <a:off x="2505456" y="201168"/>
            <a:ext cx="6400800" cy="430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F5C57F9-E2FB-6641-A078-B8758C68659C}"/>
              </a:ext>
            </a:extLst>
          </p:cNvPr>
          <p:cNvSpPr>
            <a:spLocks noGrp="1"/>
          </p:cNvSpPr>
          <p:nvPr>
            <p:ph type="body" sz="quarter" idx="14" hasCustomPrompt="1"/>
          </p:nvPr>
        </p:nvSpPr>
        <p:spPr>
          <a:xfrm>
            <a:off x="219456" y="201168"/>
            <a:ext cx="1828800" cy="2370582"/>
          </a:xfrm>
        </p:spPr>
        <p:txBody>
          <a:bodyPr/>
          <a:lstStyle>
            <a:lvl2pPr marL="0" indent="0">
              <a:buNone/>
              <a:defRPr/>
            </a:lvl2pPr>
          </a:lstStyle>
          <a:p>
            <a:pPr lvl="0"/>
            <a:r>
              <a:rPr lang="en-US" dirty="0"/>
              <a:t>Small title, image or content on right  </a:t>
            </a:r>
          </a:p>
        </p:txBody>
      </p:sp>
    </p:spTree>
    <p:extLst>
      <p:ext uri="{BB962C8B-B14F-4D97-AF65-F5344CB8AC3E}">
        <p14:creationId xmlns:p14="http://schemas.microsoft.com/office/powerpoint/2010/main" val="101157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Left panel title + 4 column">
    <p:bg>
      <p:bgPr>
        <a:solidFill>
          <a:schemeClr val="tx2"/>
        </a:solidFill>
        <a:effectLst/>
      </p:bgPr>
    </p:bg>
    <p:spTree>
      <p:nvGrpSpPr>
        <p:cNvPr id="1" name=""/>
        <p:cNvGrpSpPr/>
        <p:nvPr/>
      </p:nvGrpSpPr>
      <p:grpSpPr>
        <a:xfrm>
          <a:off x="0" y="0"/>
          <a:ext cx="0" cy="0"/>
          <a:chOff x="0" y="0"/>
          <a:chExt cx="0" cy="0"/>
        </a:xfrm>
      </p:grpSpPr>
      <p:sp>
        <p:nvSpPr>
          <p:cNvPr id="7" name="Cool gray 10 rectangle">
            <a:extLst>
              <a:ext uri="{FF2B5EF4-FFF2-40B4-BE49-F238E27FC236}">
                <a16:creationId xmlns:a16="http://schemas.microsoft.com/office/drawing/2014/main" id="{838ABCAC-D266-7244-9068-DAD3FE4E7CA7}"/>
              </a:ext>
              <a:ext uri="{C183D7F6-B498-43B3-948B-1728B52AA6E4}">
                <adec:decorative xmlns:adec="http://schemas.microsoft.com/office/drawing/2017/decorative" val="1"/>
              </a:ext>
            </a:extLst>
          </p:cNvPr>
          <p:cNvSpPr/>
          <p:nvPr userDrawn="1"/>
        </p:nvSpPr>
        <p:spPr>
          <a:xfrm>
            <a:off x="2304535" y="0"/>
            <a:ext cx="6839465" cy="5143500"/>
          </a:xfrm>
          <a:prstGeom prst="rect">
            <a:avLst/>
          </a:prstGeom>
          <a:solidFill>
            <a:schemeClr val="tx1"/>
          </a:solidFill>
        </p:spPr>
        <p:txBody>
          <a:bodyPr wrap="square" lIns="0" tIns="0" rIns="0" bIns="0" rtlCol="0" anchor="ctr">
            <a:noAutofit/>
          </a:bodyPr>
          <a:lstStyle/>
          <a:p>
            <a:pPr algn="ctr"/>
            <a:endParaRPr lang="en-US" sz="1200" b="0" i="0" dirty="0">
              <a:solidFill>
                <a:srgbClr val="FFFFFF"/>
              </a:solidFill>
              <a:latin typeface="IBM Plex Sans" panose="020B0503050203000203" pitchFamily="34" charset="0"/>
              <a:cs typeface="Arial"/>
            </a:endParaRPr>
          </a:p>
        </p:txBody>
      </p:sp>
      <p:sp>
        <p:nvSpPr>
          <p:cNvPr id="3" name="Footer Placeholder"/>
          <p:cNvSpPr>
            <a:spLocks noGrp="1"/>
          </p:cNvSpPr>
          <p:nvPr>
            <p:ph type="ftr" sz="quarter" idx="10"/>
          </p:nvPr>
        </p:nvSpPr>
        <p:spPr/>
        <p:txBody>
          <a:bodyPr/>
          <a:lstStyle>
            <a:lvl1pPr>
              <a:defRPr>
                <a:latin typeface="IBM Plex Sans" panose="020B0503050203000203" pitchFamily="34" charset="0"/>
              </a:defRPr>
            </a:lvl1p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lvl1pPr>
              <a:defRPr>
                <a:solidFill>
                  <a:schemeClr val="tx1"/>
                </a:solidFill>
                <a:latin typeface="IBM Plex Sans" panose="020B0503050203000203" pitchFamily="34" charset="0"/>
              </a:defRPr>
            </a:lvl1pPr>
          </a:lstStyle>
          <a:p>
            <a:fld id="{59395FB3-9C97-154F-86B2-7E381B951268}" type="slidenum">
              <a:rPr lang="en-US" smtClean="0"/>
              <a:pPr/>
              <a:t>‹#›</a:t>
            </a:fld>
            <a:endParaRPr lang="en-US" dirty="0"/>
          </a:p>
        </p:txBody>
      </p:sp>
      <p:sp>
        <p:nvSpPr>
          <p:cNvPr id="10" name="Text Placeholder">
            <a:extLst>
              <a:ext uri="{FF2B5EF4-FFF2-40B4-BE49-F238E27FC236}">
                <a16:creationId xmlns:a16="http://schemas.microsoft.com/office/drawing/2014/main" id="{0E9A48A1-C4A9-1F41-B241-8E09A720A9E7}"/>
              </a:ext>
            </a:extLst>
          </p:cNvPr>
          <p:cNvSpPr>
            <a:spLocks noGrp="1"/>
          </p:cNvSpPr>
          <p:nvPr>
            <p:ph type="body" sz="quarter" idx="14" hasCustomPrompt="1"/>
          </p:nvPr>
        </p:nvSpPr>
        <p:spPr>
          <a:xfrm>
            <a:off x="4791456" y="1243584"/>
            <a:ext cx="1833373" cy="3195066"/>
          </a:xfrm>
        </p:spPr>
        <p:txBody>
          <a:bodyPr/>
          <a:lstStyle>
            <a:lvl1pPr>
              <a:lnSpc>
                <a:spcPct val="130000"/>
              </a:lnSpc>
              <a:defRPr sz="1100" b="0" i="0">
                <a:solidFill>
                  <a:schemeClr val="bg1"/>
                </a:solidFill>
                <a:latin typeface="IBM Plex Sans" panose="020B0503050203000203" pitchFamily="34" charset="77"/>
              </a:defRPr>
            </a:lvl1pPr>
            <a:lvl2pPr>
              <a:buClr>
                <a:schemeClr val="tx1"/>
              </a:buClr>
              <a:defRPr b="0" i="0">
                <a:solidFill>
                  <a:schemeClr val="tx2"/>
                </a:solidFill>
                <a:latin typeface="IBM Plex Sans" panose="020B0503050203000203" pitchFamily="34" charset="77"/>
              </a:defRPr>
            </a:lvl2pPr>
            <a:lvl3pPr>
              <a:buClr>
                <a:schemeClr val="tx1"/>
              </a:buClr>
              <a:defRPr b="0" i="0">
                <a:solidFill>
                  <a:schemeClr val="tx2"/>
                </a:solidFill>
                <a:latin typeface="IBM Plex Sans" panose="020B0503050203000203" pitchFamily="34" charset="77"/>
              </a:defRPr>
            </a:lvl3pPr>
            <a:lvl4pPr>
              <a:buClr>
                <a:schemeClr val="tx1"/>
              </a:buClr>
              <a:defRPr b="0" i="0">
                <a:solidFill>
                  <a:schemeClr val="tx2"/>
                </a:solidFill>
                <a:latin typeface="IBM Plex Sans" panose="020B0503050203000203" pitchFamily="34" charset="77"/>
              </a:defRPr>
            </a:lvl4pPr>
            <a:lvl5pPr>
              <a:buClr>
                <a:schemeClr val="tx1"/>
              </a:buClr>
              <a:defRPr b="0" i="0">
                <a:solidFill>
                  <a:schemeClr val="tx2"/>
                </a:solidFill>
                <a:latin typeface="IBM Plex Sans" panose="020B0503050203000203" pitchFamily="34" charset="77"/>
              </a:defRPr>
            </a:lvl5pPr>
          </a:lstStyle>
          <a:p>
            <a:pPr lvl="0"/>
            <a:r>
              <a:rPr lang="en-US" dirty="0"/>
              <a:t>Optional styling for small body copy (11px)</a:t>
            </a:r>
          </a:p>
        </p:txBody>
      </p:sp>
      <p:sp>
        <p:nvSpPr>
          <p:cNvPr id="11" name="Text Placeholder">
            <a:extLst>
              <a:ext uri="{FF2B5EF4-FFF2-40B4-BE49-F238E27FC236}">
                <a16:creationId xmlns:a16="http://schemas.microsoft.com/office/drawing/2014/main" id="{6C43629F-166D-4548-8325-016D207D1220}"/>
              </a:ext>
            </a:extLst>
          </p:cNvPr>
          <p:cNvSpPr>
            <a:spLocks noGrp="1"/>
          </p:cNvSpPr>
          <p:nvPr>
            <p:ph type="body" sz="quarter" idx="15" hasCustomPrompt="1"/>
          </p:nvPr>
        </p:nvSpPr>
        <p:spPr>
          <a:xfrm>
            <a:off x="7086600" y="1243584"/>
            <a:ext cx="1833373" cy="3182811"/>
          </a:xfrm>
        </p:spPr>
        <p:txBody>
          <a:bodyPr/>
          <a:lstStyle>
            <a:lvl1pPr>
              <a:lnSpc>
                <a:spcPct val="110000"/>
              </a:lnSpc>
              <a:defRPr lang="en-US" sz="1400" dirty="0">
                <a:solidFill>
                  <a:schemeClr val="accent1"/>
                </a:solidFill>
                <a:latin typeface="IBM Plex Sans" panose="020B0503050203000203" pitchFamily="34" charset="0"/>
                <a:ea typeface="IBM Plex Sans" panose="020B0503050203000203" pitchFamily="34" charset="0"/>
                <a:cs typeface="IBM Plex Sans" panose="020B0503050203000203" pitchFamily="34" charset="0"/>
              </a:defRPr>
            </a:lvl1pPr>
            <a:lvl2pPr>
              <a:buClr>
                <a:schemeClr val="tx1"/>
              </a:buClr>
              <a:defRPr b="0" i="0">
                <a:solidFill>
                  <a:schemeClr val="tx2"/>
                </a:solidFill>
                <a:latin typeface="IBM Plex Sans" panose="020B0503050203000203" pitchFamily="34" charset="77"/>
              </a:defRPr>
            </a:lvl2pPr>
            <a:lvl3pPr>
              <a:buClr>
                <a:schemeClr val="tx1"/>
              </a:buClr>
              <a:defRPr b="0" i="0">
                <a:solidFill>
                  <a:schemeClr val="tx2"/>
                </a:solidFill>
                <a:latin typeface="IBM Plex Sans" panose="020B0503050203000203" pitchFamily="34" charset="77"/>
              </a:defRPr>
            </a:lvl3pPr>
            <a:lvl4pPr>
              <a:buClr>
                <a:schemeClr val="tx1"/>
              </a:buClr>
              <a:defRPr b="0" i="0">
                <a:solidFill>
                  <a:schemeClr val="tx2"/>
                </a:solidFill>
                <a:latin typeface="IBM Plex Sans" panose="020B0503050203000203" pitchFamily="34" charset="77"/>
              </a:defRPr>
            </a:lvl4pPr>
            <a:lvl5pPr>
              <a:buClr>
                <a:schemeClr val="tx1"/>
              </a:buClr>
              <a:defRPr b="0" i="0">
                <a:solidFill>
                  <a:schemeClr val="tx2"/>
                </a:solidFill>
                <a:latin typeface="IBM Plex Sans" panose="020B0503050203000203" pitchFamily="34" charset="77"/>
              </a:defRPr>
            </a:lvl5pPr>
          </a:lstStyle>
          <a:p>
            <a:pPr marL="0" lvl="0" indent="0" algn="l" rtl="0" eaLnBrk="1" fontAlgn="base" hangingPunct="1">
              <a:lnSpc>
                <a:spcPct val="120000"/>
              </a:lnSpc>
              <a:spcBef>
                <a:spcPts val="1100"/>
              </a:spcBef>
              <a:spcAft>
                <a:spcPct val="0"/>
              </a:spcAft>
              <a:buClr>
                <a:srgbClr val="6D6E70"/>
              </a:buClr>
              <a:buSzPct val="90000"/>
              <a:buFont typeface="Wingdings" pitchFamily="2" charset="2"/>
              <a:buNone/>
            </a:pPr>
            <a:r>
              <a:rPr lang="en-US" dirty="0"/>
              <a:t>Optional text styling for quotes or callouts (20px or 14px depending on length)</a:t>
            </a:r>
          </a:p>
        </p:txBody>
      </p:sp>
      <p:sp>
        <p:nvSpPr>
          <p:cNvPr id="8" name="Text Placeholder 7">
            <a:extLst>
              <a:ext uri="{FF2B5EF4-FFF2-40B4-BE49-F238E27FC236}">
                <a16:creationId xmlns:a16="http://schemas.microsoft.com/office/drawing/2014/main" id="{1DDB3BF9-8155-2D4E-A9D1-1843E9DCAEDA}"/>
              </a:ext>
            </a:extLst>
          </p:cNvPr>
          <p:cNvSpPr>
            <a:spLocks noGrp="1"/>
          </p:cNvSpPr>
          <p:nvPr>
            <p:ph type="body" sz="quarter" idx="16" hasCustomPrompt="1"/>
          </p:nvPr>
        </p:nvSpPr>
        <p:spPr>
          <a:xfrm>
            <a:off x="219456" y="173736"/>
            <a:ext cx="1892807" cy="841248"/>
          </a:xfrm>
        </p:spPr>
        <p:txBody>
          <a:bodyPr/>
          <a:lstStyle>
            <a:lvl1pPr>
              <a:defRPr sz="2000"/>
            </a:lvl1pPr>
            <a:lvl2pPr marL="0" indent="0">
              <a:buNone/>
              <a:defRPr/>
            </a:lvl2pPr>
          </a:lstStyle>
          <a:p>
            <a:pPr lvl="0"/>
            <a:r>
              <a:rPr lang="en-US" dirty="0"/>
              <a:t>Left panel title + description</a:t>
            </a:r>
          </a:p>
        </p:txBody>
      </p:sp>
      <p:sp>
        <p:nvSpPr>
          <p:cNvPr id="14" name="Text Placeholder 13">
            <a:extLst>
              <a:ext uri="{FF2B5EF4-FFF2-40B4-BE49-F238E27FC236}">
                <a16:creationId xmlns:a16="http://schemas.microsoft.com/office/drawing/2014/main" id="{E20AA622-AA52-EB46-977F-64DF63AD1C91}"/>
              </a:ext>
            </a:extLst>
          </p:cNvPr>
          <p:cNvSpPr>
            <a:spLocks noGrp="1"/>
          </p:cNvSpPr>
          <p:nvPr>
            <p:ph type="body" sz="quarter" idx="17"/>
          </p:nvPr>
        </p:nvSpPr>
        <p:spPr>
          <a:xfrm>
            <a:off x="219456" y="1243584"/>
            <a:ext cx="1837944" cy="1328166"/>
          </a:xfrm>
        </p:spPr>
        <p:txBody>
          <a:bodyPr/>
          <a:lstStyle>
            <a:lvl2pPr marL="0" indent="0">
              <a:buNone/>
              <a:defRPr/>
            </a:lvl2pPr>
          </a:lstStyle>
          <a:p>
            <a:pPr lvl="0"/>
            <a:r>
              <a:rPr lang="en-US"/>
              <a:t>Click to edit Master text styles</a:t>
            </a:r>
          </a:p>
        </p:txBody>
      </p:sp>
      <p:sp>
        <p:nvSpPr>
          <p:cNvPr id="16" name="Text Placeholder 15">
            <a:extLst>
              <a:ext uri="{FF2B5EF4-FFF2-40B4-BE49-F238E27FC236}">
                <a16:creationId xmlns:a16="http://schemas.microsoft.com/office/drawing/2014/main" id="{36CA9384-003A-BA4A-98F1-50BB5FA84D33}"/>
              </a:ext>
            </a:extLst>
          </p:cNvPr>
          <p:cNvSpPr>
            <a:spLocks noGrp="1"/>
          </p:cNvSpPr>
          <p:nvPr>
            <p:ph type="body" sz="quarter" idx="18"/>
          </p:nvPr>
        </p:nvSpPr>
        <p:spPr>
          <a:xfrm>
            <a:off x="2505456" y="1243584"/>
            <a:ext cx="1828800"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7" name="Picture 16">
            <a:extLst>
              <a:ext uri="{FF2B5EF4-FFF2-40B4-BE49-F238E27FC236}">
                <a16:creationId xmlns:a16="http://schemas.microsoft.com/office/drawing/2014/main" id="{35E93564-0997-F943-A427-D795A61EC1AE}"/>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2196729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eft panel title + image">
    <p:bg>
      <p:bgPr>
        <a:solidFill>
          <a:schemeClr val="tx2"/>
        </a:solidFill>
        <a:effectLst/>
      </p:bgPr>
    </p:bg>
    <p:spTree>
      <p:nvGrpSpPr>
        <p:cNvPr id="1" name=""/>
        <p:cNvGrpSpPr/>
        <p:nvPr/>
      </p:nvGrpSpPr>
      <p:grpSpPr>
        <a:xfrm>
          <a:off x="0" y="0"/>
          <a:ext cx="0" cy="0"/>
          <a:chOff x="0" y="0"/>
          <a:chExt cx="0" cy="0"/>
        </a:xfrm>
      </p:grpSpPr>
      <p:sp>
        <p:nvSpPr>
          <p:cNvPr id="11" name="Cool gray 10 rectangle">
            <a:extLst>
              <a:ext uri="{FF2B5EF4-FFF2-40B4-BE49-F238E27FC236}">
                <a16:creationId xmlns:a16="http://schemas.microsoft.com/office/drawing/2014/main" id="{AC7071F7-7B2A-D945-9E7A-B87CA754F3F3}"/>
              </a:ext>
              <a:ext uri="{C183D7F6-B498-43B3-948B-1728B52AA6E4}">
                <adec:decorative xmlns:adec="http://schemas.microsoft.com/office/drawing/2017/decorative" val="1"/>
              </a:ext>
            </a:extLst>
          </p:cNvPr>
          <p:cNvSpPr/>
          <p:nvPr userDrawn="1"/>
        </p:nvSpPr>
        <p:spPr>
          <a:xfrm>
            <a:off x="2304535" y="0"/>
            <a:ext cx="6839465" cy="5143500"/>
          </a:xfrm>
          <a:prstGeom prst="rect">
            <a:avLst/>
          </a:prstGeom>
          <a:solidFill>
            <a:schemeClr val="tx1"/>
          </a:solidFill>
        </p:spPr>
        <p:txBody>
          <a:bodyPr wrap="square" lIns="0" tIns="0" rIns="0" bIns="0" rtlCol="0" anchor="ctr">
            <a:noAutofit/>
          </a:bodyPr>
          <a:lstStyle/>
          <a:p>
            <a:pPr algn="ctr"/>
            <a:endParaRPr lang="en-US" sz="1200" b="0" i="0" dirty="0">
              <a:solidFill>
                <a:srgbClr val="FFFFFF"/>
              </a:solidFill>
              <a:latin typeface="IBM Plex Sans" panose="020B0503050203000203" pitchFamily="34" charset="0"/>
              <a:cs typeface="Arial"/>
            </a:endParaRPr>
          </a:p>
        </p:txBody>
      </p:sp>
      <p:pic>
        <p:nvPicPr>
          <p:cNvPr id="13" name="Picture 12">
            <a:extLst>
              <a:ext uri="{FF2B5EF4-FFF2-40B4-BE49-F238E27FC236}">
                <a16:creationId xmlns:a16="http://schemas.microsoft.com/office/drawing/2014/main" id="{DA89792B-7DE7-4945-814D-8C9E3FB89901}"/>
              </a:ext>
            </a:extLst>
          </p:cNvPr>
          <p:cNvPicPr>
            <a:picLocks noChangeAspect="1"/>
          </p:cNvPicPr>
          <p:nvPr userDrawn="1"/>
        </p:nvPicPr>
        <p:blipFill>
          <a:blip r:embed="rId2"/>
          <a:stretch>
            <a:fillRect/>
          </a:stretch>
        </p:blipFill>
        <p:spPr>
          <a:xfrm>
            <a:off x="7549414" y="0"/>
            <a:ext cx="1594586" cy="612648"/>
          </a:xfrm>
          <a:prstGeom prst="rect">
            <a:avLst/>
          </a:prstGeom>
        </p:spPr>
      </p:pic>
      <p:sp>
        <p:nvSpPr>
          <p:cNvPr id="9" name="Picture Placeholder"/>
          <p:cNvSpPr>
            <a:spLocks noGrp="1"/>
          </p:cNvSpPr>
          <p:nvPr>
            <p:ph type="pic" sz="quarter" idx="14"/>
          </p:nvPr>
        </p:nvSpPr>
        <p:spPr>
          <a:xfrm>
            <a:off x="2286000" y="0"/>
            <a:ext cx="6858000" cy="5148072"/>
          </a:xfrm>
          <a:solidFill>
            <a:schemeClr val="tx1"/>
          </a:solidFill>
        </p:spPr>
        <p:txBody>
          <a:bodyPr lIns="91440" tIns="91440" rIns="91440" bIns="91440"/>
          <a:lstStyle/>
          <a:p>
            <a:r>
              <a:rPr lang="en-US"/>
              <a:t>Click icon to add picture</a:t>
            </a:r>
            <a:endParaRPr lang="en-US" dirty="0"/>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
        <p:nvSpPr>
          <p:cNvPr id="12" name="Text Placeholder 8">
            <a:extLst>
              <a:ext uri="{FF2B5EF4-FFF2-40B4-BE49-F238E27FC236}">
                <a16:creationId xmlns:a16="http://schemas.microsoft.com/office/drawing/2014/main" id="{0FCF3F11-D5C2-4840-B6AA-0826FA672623}"/>
              </a:ext>
            </a:extLst>
          </p:cNvPr>
          <p:cNvSpPr>
            <a:spLocks noGrp="1"/>
          </p:cNvSpPr>
          <p:nvPr>
            <p:ph type="body" sz="quarter" idx="15" hasCustomPrompt="1"/>
          </p:nvPr>
        </p:nvSpPr>
        <p:spPr>
          <a:xfrm>
            <a:off x="219779" y="4327588"/>
            <a:ext cx="1865621" cy="166688"/>
          </a:xfrm>
        </p:spPr>
        <p:txBody>
          <a:bodyPr/>
          <a:lstStyle>
            <a:lvl1pPr>
              <a:defRPr lang="en-US" sz="1000" b="0" i="1" dirty="0">
                <a:solidFill>
                  <a:schemeClr val="bg2"/>
                </a:solidFill>
                <a:latin typeface="IBM Plex Sans" panose="020B0503050203000203" pitchFamily="34" charset="77"/>
                <a:ea typeface="IBM Plex Sans" panose="020B0503050203000203" pitchFamily="34" charset="0"/>
                <a:cs typeface="IBM Plex Sans" panose="020B0503050203000203" pitchFamily="34" charset="0"/>
              </a:defRPr>
            </a:lvl1pPr>
          </a:lstStyle>
          <a:p>
            <a:pPr marL="0" lvl="0" indent="0" algn="l" rtl="0" eaLnBrk="1" fontAlgn="base" hangingPunct="1">
              <a:lnSpc>
                <a:spcPct val="120000"/>
              </a:lnSpc>
              <a:spcBef>
                <a:spcPts val="1100"/>
              </a:spcBef>
              <a:spcAft>
                <a:spcPct val="0"/>
              </a:spcAft>
              <a:buClr>
                <a:srgbClr val="6D6E70"/>
              </a:buClr>
              <a:buSzPct val="90000"/>
              <a:buFont typeface="Wingdings" pitchFamily="2" charset="2"/>
              <a:buNone/>
            </a:pPr>
            <a:r>
              <a:rPr lang="en-US" dirty="0"/>
              <a:t>Optional image caption styling</a:t>
            </a:r>
          </a:p>
        </p:txBody>
      </p:sp>
      <p:sp>
        <p:nvSpPr>
          <p:cNvPr id="6" name="Text Placeholder 5">
            <a:extLst>
              <a:ext uri="{FF2B5EF4-FFF2-40B4-BE49-F238E27FC236}">
                <a16:creationId xmlns:a16="http://schemas.microsoft.com/office/drawing/2014/main" id="{EE96722A-5328-BD4F-BCAA-57403E973996}"/>
              </a:ext>
            </a:extLst>
          </p:cNvPr>
          <p:cNvSpPr>
            <a:spLocks noGrp="1"/>
          </p:cNvSpPr>
          <p:nvPr>
            <p:ph type="body" sz="quarter" idx="16" hasCustomPrompt="1"/>
          </p:nvPr>
        </p:nvSpPr>
        <p:spPr>
          <a:xfrm>
            <a:off x="219456" y="173736"/>
            <a:ext cx="1892807" cy="841248"/>
          </a:xfrm>
        </p:spPr>
        <p:txBody>
          <a:bodyPr/>
          <a:lstStyle>
            <a:lvl1pPr>
              <a:defRPr sz="2000"/>
            </a:lvl1pPr>
          </a:lstStyle>
          <a:p>
            <a:pPr lvl="0"/>
            <a:r>
              <a:rPr lang="en-US" dirty="0"/>
              <a:t>Left panel title + description</a:t>
            </a:r>
          </a:p>
        </p:txBody>
      </p:sp>
      <p:sp>
        <p:nvSpPr>
          <p:cNvPr id="14" name="Text Placeholder 13">
            <a:extLst>
              <a:ext uri="{FF2B5EF4-FFF2-40B4-BE49-F238E27FC236}">
                <a16:creationId xmlns:a16="http://schemas.microsoft.com/office/drawing/2014/main" id="{47003850-CA02-794E-82E9-2765B21076B6}"/>
              </a:ext>
            </a:extLst>
          </p:cNvPr>
          <p:cNvSpPr>
            <a:spLocks noGrp="1"/>
          </p:cNvSpPr>
          <p:nvPr>
            <p:ph type="body" sz="quarter" idx="17"/>
          </p:nvPr>
        </p:nvSpPr>
        <p:spPr>
          <a:xfrm>
            <a:off x="219457" y="1243584"/>
            <a:ext cx="1837944" cy="1328166"/>
          </a:xfrm>
        </p:spPr>
        <p:txBody>
          <a:bodyPr/>
          <a:lstStyle/>
          <a:p>
            <a:pPr lvl="0"/>
            <a:r>
              <a:rPr lang="en-US"/>
              <a:t>Click to edit Master text styles</a:t>
            </a:r>
          </a:p>
        </p:txBody>
      </p:sp>
    </p:spTree>
    <p:extLst>
      <p:ext uri="{BB962C8B-B14F-4D97-AF65-F5344CB8AC3E}">
        <p14:creationId xmlns:p14="http://schemas.microsoft.com/office/powerpoint/2010/main" val="193920202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 2 column (split background)">
    <p:bg>
      <p:bgPr>
        <a:solidFill>
          <a:schemeClr val="tx2"/>
        </a:solidFill>
        <a:effectLst/>
      </p:bgPr>
    </p:bg>
    <p:spTree>
      <p:nvGrpSpPr>
        <p:cNvPr id="1" name=""/>
        <p:cNvGrpSpPr/>
        <p:nvPr/>
      </p:nvGrpSpPr>
      <p:grpSpPr>
        <a:xfrm>
          <a:off x="0" y="0"/>
          <a:ext cx="0" cy="0"/>
          <a:chOff x="0" y="0"/>
          <a:chExt cx="0" cy="0"/>
        </a:xfrm>
      </p:grpSpPr>
      <p:sp>
        <p:nvSpPr>
          <p:cNvPr id="8" name="Cool gray 10 rectangle">
            <a:extLst>
              <a:ext uri="{FF2B5EF4-FFF2-40B4-BE49-F238E27FC236}">
                <a16:creationId xmlns:a16="http://schemas.microsoft.com/office/drawing/2014/main" id="{FA72458D-69F1-254C-9C7B-9A062B760A8D}"/>
              </a:ext>
              <a:ext uri="{C183D7F6-B498-43B3-948B-1728B52AA6E4}">
                <adec:decorative xmlns:adec="http://schemas.microsoft.com/office/drawing/2017/decorative" val="1"/>
              </a:ext>
            </a:extLst>
          </p:cNvPr>
          <p:cNvSpPr/>
          <p:nvPr userDrawn="1"/>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b="0" i="0" dirty="0">
              <a:solidFill>
                <a:srgbClr val="FFFFFF"/>
              </a:solidFill>
              <a:latin typeface="IBM Plex Sans" panose="020B0503050203000203" pitchFamily="34" charset="0"/>
              <a:cs typeface="Arial"/>
            </a:endParaRPr>
          </a:p>
        </p:txBody>
      </p:sp>
      <p:sp>
        <p:nvSpPr>
          <p:cNvPr id="2" name="Title"/>
          <p:cNvSpPr>
            <a:spLocks noGrp="1"/>
          </p:cNvSpPr>
          <p:nvPr>
            <p:ph type="title" hasCustomPrompt="1"/>
          </p:nvPr>
        </p:nvSpPr>
        <p:spPr>
          <a:xfrm>
            <a:off x="210311" y="201168"/>
            <a:ext cx="4114735" cy="804672"/>
          </a:xfrm>
        </p:spPr>
        <p:txBody>
          <a:bodyPr/>
          <a:lstStyle>
            <a:lvl1pPr>
              <a:defRPr/>
            </a:lvl1pPr>
          </a:lstStyle>
          <a:p>
            <a:r>
              <a:rPr lang="en-US" dirty="0"/>
              <a:t>Title + 2 columns (½ - ½) split background</a:t>
            </a:r>
          </a:p>
        </p:txBody>
      </p:sp>
      <p:sp>
        <p:nvSpPr>
          <p:cNvPr id="7" name="Content Placeholder"/>
          <p:cNvSpPr>
            <a:spLocks noGrp="1"/>
          </p:cNvSpPr>
          <p:nvPr>
            <p:ph sz="quarter" idx="13"/>
          </p:nvPr>
        </p:nvSpPr>
        <p:spPr>
          <a:xfrm>
            <a:off x="4791456" y="1243584"/>
            <a:ext cx="4142232" cy="3279648"/>
          </a:xfrm>
        </p:spPr>
        <p:txBody>
          <a:bodyPr/>
          <a:lstStyle>
            <a:lvl1pPr>
              <a:defRPr sz="1400"/>
            </a:lvl1pPr>
          </a:lstStyle>
          <a:p>
            <a:pPr lvl="0"/>
            <a:r>
              <a:rPr lang="en-US"/>
              <a:t>Click to edit Master text styles</a:t>
            </a:r>
          </a:p>
        </p:txBody>
      </p:sp>
      <p:sp>
        <p:nvSpPr>
          <p:cNvPr id="6" name="Text Placeholder"/>
          <p:cNvSpPr>
            <a:spLocks noGrp="1"/>
          </p:cNvSpPr>
          <p:nvPr>
            <p:ph type="body" sz="quarter" idx="12"/>
          </p:nvPr>
        </p:nvSpPr>
        <p:spPr>
          <a:xfrm>
            <a:off x="219456" y="1243584"/>
            <a:ext cx="4123944"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pic>
        <p:nvPicPr>
          <p:cNvPr id="10" name="Picture 9">
            <a:extLst>
              <a:ext uri="{FF2B5EF4-FFF2-40B4-BE49-F238E27FC236}">
                <a16:creationId xmlns:a16="http://schemas.microsoft.com/office/drawing/2014/main" id="{D7850CD9-0F56-5C4D-8CF7-2F109E172934}"/>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11229565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 1 column + 3 boxes">
    <p:spTree>
      <p:nvGrpSpPr>
        <p:cNvPr id="1" name=""/>
        <p:cNvGrpSpPr/>
        <p:nvPr/>
      </p:nvGrpSpPr>
      <p:grpSpPr>
        <a:xfrm>
          <a:off x="0" y="0"/>
          <a:ext cx="0" cy="0"/>
          <a:chOff x="0" y="0"/>
          <a:chExt cx="0" cy="0"/>
        </a:xfrm>
      </p:grpSpPr>
      <p:sp>
        <p:nvSpPr>
          <p:cNvPr id="2" name="Title"/>
          <p:cNvSpPr>
            <a:spLocks noGrp="1"/>
          </p:cNvSpPr>
          <p:nvPr>
            <p:ph type="title"/>
          </p:nvPr>
        </p:nvSpPr>
        <p:spPr>
          <a:xfrm>
            <a:off x="210312" y="201168"/>
            <a:ext cx="4142232" cy="804672"/>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219456" y="1243584"/>
            <a:ext cx="4123944"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4572000" y="0"/>
            <a:ext cx="2286000" cy="2571750"/>
          </a:xfrm>
          <a:solidFill>
            <a:schemeClr val="bg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0" name="Content Placeholder 2"/>
          <p:cNvSpPr>
            <a:spLocks noGrp="1"/>
          </p:cNvSpPr>
          <p:nvPr>
            <p:ph sz="quarter" idx="18"/>
          </p:nvPr>
        </p:nvSpPr>
        <p:spPr>
          <a:xfrm>
            <a:off x="6858000" y="0"/>
            <a:ext cx="2286000" cy="2571750"/>
          </a:xfrm>
          <a:solidFill>
            <a:schemeClr val="accent3"/>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2" name="Content Placeholder 3"/>
          <p:cNvSpPr>
            <a:spLocks noGrp="1"/>
          </p:cNvSpPr>
          <p:nvPr>
            <p:ph sz="quarter" idx="19"/>
          </p:nvPr>
        </p:nvSpPr>
        <p:spPr>
          <a:xfrm>
            <a:off x="4572000" y="2570163"/>
            <a:ext cx="4572000" cy="2573337"/>
          </a:xfrm>
          <a:solidFill>
            <a:schemeClr val="accent1"/>
          </a:solidFill>
          <a:ln>
            <a:noFill/>
          </a:ln>
        </p:spPr>
        <p:txBody>
          <a:bodyPr lIns="219456" tIns="201168" rIns="228600" bIns="228600"/>
          <a:lstStyle>
            <a:lvl1pPr>
              <a:defRPr>
                <a:solidFill>
                  <a:schemeClr val="tx2"/>
                </a:solidFill>
              </a:defRPr>
            </a:lvl1pPr>
          </a:lstStyle>
          <a:p>
            <a:pPr lvl="0"/>
            <a:r>
              <a:rPr lang="en-US"/>
              <a:t>Click to edit Master text styles</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213076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 1 column + 3 boxes gray">
    <p:spTree>
      <p:nvGrpSpPr>
        <p:cNvPr id="1" name=""/>
        <p:cNvGrpSpPr/>
        <p:nvPr/>
      </p:nvGrpSpPr>
      <p:grpSpPr>
        <a:xfrm>
          <a:off x="0" y="0"/>
          <a:ext cx="0" cy="0"/>
          <a:chOff x="0" y="0"/>
          <a:chExt cx="0" cy="0"/>
        </a:xfrm>
      </p:grpSpPr>
      <p:sp>
        <p:nvSpPr>
          <p:cNvPr id="2" name="Title"/>
          <p:cNvSpPr>
            <a:spLocks noGrp="1"/>
          </p:cNvSpPr>
          <p:nvPr>
            <p:ph type="title"/>
          </p:nvPr>
        </p:nvSpPr>
        <p:spPr>
          <a:xfrm>
            <a:off x="210312" y="201168"/>
            <a:ext cx="4142232" cy="804672"/>
          </a:xfrm>
        </p:spPr>
        <p:txBody>
          <a:bodyPr/>
          <a:lstStyle/>
          <a:p>
            <a:r>
              <a:rPr lang="en-US"/>
              <a:t>Click to edit Master title style</a:t>
            </a:r>
            <a:endParaRPr lang="en-US" dirty="0"/>
          </a:p>
        </p:txBody>
      </p:sp>
      <p:sp>
        <p:nvSpPr>
          <p:cNvPr id="8" name="Text Placeholder"/>
          <p:cNvSpPr>
            <a:spLocks noGrp="1"/>
          </p:cNvSpPr>
          <p:nvPr>
            <p:ph type="body" sz="quarter" idx="13"/>
          </p:nvPr>
        </p:nvSpPr>
        <p:spPr>
          <a:xfrm>
            <a:off x="219456" y="1243584"/>
            <a:ext cx="4123944" cy="32522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1"/>
          <p:cNvSpPr>
            <a:spLocks noGrp="1"/>
          </p:cNvSpPr>
          <p:nvPr>
            <p:ph sz="quarter" idx="17"/>
          </p:nvPr>
        </p:nvSpPr>
        <p:spPr>
          <a:xfrm>
            <a:off x="4572000" y="0"/>
            <a:ext cx="2286000" cy="2571750"/>
          </a:xfrm>
          <a:solidFill>
            <a:schemeClr val="tx2"/>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10" name="Content Placeholder 2"/>
          <p:cNvSpPr>
            <a:spLocks noGrp="1"/>
          </p:cNvSpPr>
          <p:nvPr>
            <p:ph sz="quarter" idx="18"/>
          </p:nvPr>
        </p:nvSpPr>
        <p:spPr>
          <a:xfrm>
            <a:off x="6858000" y="0"/>
            <a:ext cx="2286000" cy="2571750"/>
          </a:xfrm>
          <a:solidFill>
            <a:srgbClr val="DCDCDC"/>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12" name="Content Placeholder 3"/>
          <p:cNvSpPr>
            <a:spLocks noGrp="1"/>
          </p:cNvSpPr>
          <p:nvPr>
            <p:ph sz="quarter" idx="19"/>
          </p:nvPr>
        </p:nvSpPr>
        <p:spPr>
          <a:xfrm>
            <a:off x="4572000" y="2570163"/>
            <a:ext cx="4572000" cy="2573337"/>
          </a:xfrm>
          <a:solidFill>
            <a:srgbClr val="BEBEBE"/>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419068144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 4 boxes (alt)">
    <p:spTree>
      <p:nvGrpSpPr>
        <p:cNvPr id="1" name=""/>
        <p:cNvGrpSpPr/>
        <p:nvPr/>
      </p:nvGrpSpPr>
      <p:grpSpPr>
        <a:xfrm>
          <a:off x="0" y="0"/>
          <a:ext cx="0" cy="0"/>
          <a:chOff x="0" y="0"/>
          <a:chExt cx="0" cy="0"/>
        </a:xfrm>
      </p:grpSpPr>
      <p:sp>
        <p:nvSpPr>
          <p:cNvPr id="2" name="Title"/>
          <p:cNvSpPr>
            <a:spLocks noGrp="1"/>
          </p:cNvSpPr>
          <p:nvPr>
            <p:ph type="title"/>
          </p:nvPr>
        </p:nvSpPr>
        <p:spPr>
          <a:xfrm>
            <a:off x="0" y="-1"/>
            <a:ext cx="7086601" cy="2569463"/>
          </a:xfrm>
          <a:noFill/>
        </p:spPr>
        <p:txBody>
          <a:bodyPr lIns="192024" tIns="137160" rIns="228600" bIns="228600"/>
          <a:lstStyle>
            <a:lvl1pPr>
              <a:lnSpc>
                <a:spcPts val="5000"/>
              </a:lnSpc>
              <a:defRPr sz="4200"/>
            </a:lvl1pPr>
          </a:lstStyle>
          <a:p>
            <a:r>
              <a:rPr lang="en-US"/>
              <a:t>Click to edit Master title style</a:t>
            </a:r>
            <a:endParaRPr lang="en-US" dirty="0"/>
          </a:p>
        </p:txBody>
      </p:sp>
      <p:sp>
        <p:nvSpPr>
          <p:cNvPr id="7" name="Content Placeholder 1"/>
          <p:cNvSpPr>
            <a:spLocks noGrp="1"/>
          </p:cNvSpPr>
          <p:nvPr>
            <p:ph sz="quarter" idx="20"/>
          </p:nvPr>
        </p:nvSpPr>
        <p:spPr>
          <a:xfrm>
            <a:off x="0" y="2570163"/>
            <a:ext cx="2286000" cy="2573337"/>
          </a:xfrm>
          <a:solidFill>
            <a:schemeClr val="bg1"/>
          </a:solidFill>
        </p:spPr>
        <p:txBody>
          <a:bodyPr lIns="219456" tIns="201168" rIns="228600" bIns="228600"/>
          <a:lstStyle>
            <a:lvl1pPr>
              <a:defRPr>
                <a:solidFill>
                  <a:schemeClr val="tx1"/>
                </a:solidFill>
              </a:defRPr>
            </a:lvl1pPr>
          </a:lstStyle>
          <a:p>
            <a:pPr lvl="0"/>
            <a:r>
              <a:rPr lang="en-US"/>
              <a:t>Click to edit Master text styles</a:t>
            </a:r>
          </a:p>
        </p:txBody>
      </p:sp>
      <p:sp>
        <p:nvSpPr>
          <p:cNvPr id="14" name="Content Placeholder 2"/>
          <p:cNvSpPr>
            <a:spLocks noGrp="1"/>
          </p:cNvSpPr>
          <p:nvPr>
            <p:ph sz="quarter" idx="19"/>
          </p:nvPr>
        </p:nvSpPr>
        <p:spPr>
          <a:xfrm>
            <a:off x="2286001" y="2570163"/>
            <a:ext cx="2286000" cy="2573337"/>
          </a:xfrm>
          <a:solidFill>
            <a:schemeClr val="accent1"/>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6" name="Content Placeholder 3"/>
          <p:cNvSpPr>
            <a:spLocks noGrp="1"/>
          </p:cNvSpPr>
          <p:nvPr>
            <p:ph sz="quarter" idx="17"/>
          </p:nvPr>
        </p:nvSpPr>
        <p:spPr>
          <a:xfrm>
            <a:off x="4572000" y="2570162"/>
            <a:ext cx="2286000" cy="2573338"/>
          </a:xfrm>
          <a:solidFill>
            <a:schemeClr val="accent3"/>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11" name="Content Placeholder 4"/>
          <p:cNvSpPr>
            <a:spLocks noGrp="1"/>
          </p:cNvSpPr>
          <p:nvPr>
            <p:ph sz="quarter" idx="18"/>
          </p:nvPr>
        </p:nvSpPr>
        <p:spPr>
          <a:xfrm>
            <a:off x="6858000" y="2570162"/>
            <a:ext cx="2286000" cy="2573338"/>
          </a:xfrm>
          <a:solidFill>
            <a:schemeClr val="accent2"/>
          </a:solidFill>
          <a:ln>
            <a:noFill/>
          </a:ln>
        </p:spPr>
        <p:txBody>
          <a:bodyPr lIns="219456" tIns="201168" rIns="228600" bIns="228600"/>
          <a:lstStyle>
            <a:lvl1pPr>
              <a:defRPr>
                <a:solidFill>
                  <a:schemeClr val="tx1"/>
                </a:solidFill>
              </a:defRPr>
            </a:lvl1pPr>
          </a:lstStyle>
          <a:p>
            <a:pPr lvl="0"/>
            <a:r>
              <a:rPr lang="en-US"/>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pic>
        <p:nvPicPr>
          <p:cNvPr id="10" name="Picture 9">
            <a:extLst>
              <a:ext uri="{FF2B5EF4-FFF2-40B4-BE49-F238E27FC236}">
                <a16:creationId xmlns:a16="http://schemas.microsoft.com/office/drawing/2014/main" id="{B642FF73-135D-9049-908B-399CD5E79550}"/>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485498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2 line)">
    <p:bg>
      <p:bgPr>
        <a:solidFill>
          <a:schemeClr val="tx2"/>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1" y="201167"/>
            <a:ext cx="4861751" cy="821183"/>
          </a:xfrm>
        </p:spPr>
        <p:txBody>
          <a:bodyPr/>
          <a:lstStyle>
            <a:lvl1pPr>
              <a:lnSpc>
                <a:spcPct val="90000"/>
              </a:lnSpc>
              <a:defRPr/>
            </a:lvl1pPr>
          </a:lstStyle>
          <a:p>
            <a:r>
              <a:rPr lang="en-US" dirty="0"/>
              <a:t>IBM Quantum template, two line maximum</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pic>
        <p:nvPicPr>
          <p:cNvPr id="6" name="Picture 5">
            <a:extLst>
              <a:ext uri="{FF2B5EF4-FFF2-40B4-BE49-F238E27FC236}">
                <a16:creationId xmlns:a16="http://schemas.microsoft.com/office/drawing/2014/main" id="{50AF778C-C865-FE4B-B4D9-4D45652EBE81}"/>
              </a:ext>
            </a:extLst>
          </p:cNvPr>
          <p:cNvPicPr>
            <a:picLocks/>
          </p:cNvPicPr>
          <p:nvPr userDrawn="1"/>
        </p:nvPicPr>
        <p:blipFill>
          <a:blip r:embed="rId2"/>
          <a:stretch>
            <a:fillRect/>
          </a:stretch>
        </p:blipFill>
        <p:spPr>
          <a:xfrm>
            <a:off x="7553976" y="4526280"/>
            <a:ext cx="1609344" cy="612648"/>
          </a:xfrm>
          <a:prstGeom prst="rect">
            <a:avLst/>
          </a:prstGeom>
        </p:spPr>
      </p:pic>
      <p:sp>
        <p:nvSpPr>
          <p:cNvPr id="7" name="Text Placeholder 7">
            <a:extLst>
              <a:ext uri="{FF2B5EF4-FFF2-40B4-BE49-F238E27FC236}">
                <a16:creationId xmlns:a16="http://schemas.microsoft.com/office/drawing/2014/main" id="{AFC633C5-65CF-184D-B9B0-3AF5AF43F03B}"/>
              </a:ext>
            </a:extLst>
          </p:cNvPr>
          <p:cNvSpPr>
            <a:spLocks noGrp="1"/>
          </p:cNvSpPr>
          <p:nvPr>
            <p:ph type="body" sz="quarter" idx="13" hasCustomPrompt="1"/>
          </p:nvPr>
        </p:nvSpPr>
        <p:spPr>
          <a:xfrm>
            <a:off x="216662" y="1371600"/>
            <a:ext cx="4135463" cy="247330"/>
          </a:xfrm>
        </p:spPr>
        <p:txBody>
          <a:bodyPr/>
          <a:lstStyle/>
          <a:p>
            <a:r>
              <a:rPr lang="en-US" dirty="0" err="1"/>
              <a:t>Firstname</a:t>
            </a:r>
            <a:r>
              <a:rPr lang="en-US" dirty="0"/>
              <a:t> </a:t>
            </a:r>
            <a:r>
              <a:rPr lang="en-US" dirty="0" err="1"/>
              <a:t>Lastname</a:t>
            </a:r>
            <a:endParaRPr lang="en-US" dirty="0"/>
          </a:p>
        </p:txBody>
      </p:sp>
      <p:sp>
        <p:nvSpPr>
          <p:cNvPr id="8" name="Text Placeholder 8">
            <a:extLst>
              <a:ext uri="{FF2B5EF4-FFF2-40B4-BE49-F238E27FC236}">
                <a16:creationId xmlns:a16="http://schemas.microsoft.com/office/drawing/2014/main" id="{82CADD8E-6C35-0E41-B4A9-4C8CA39A5624}"/>
              </a:ext>
            </a:extLst>
          </p:cNvPr>
          <p:cNvSpPr>
            <a:spLocks noGrp="1"/>
          </p:cNvSpPr>
          <p:nvPr>
            <p:ph type="body" sz="quarter" idx="14" hasCustomPrompt="1"/>
          </p:nvPr>
        </p:nvSpPr>
        <p:spPr>
          <a:xfrm>
            <a:off x="216661" y="1636776"/>
            <a:ext cx="4131973" cy="251396"/>
          </a:xfrm>
        </p:spPr>
        <p:txBody>
          <a:bodyPr/>
          <a:lstStyle/>
          <a:p>
            <a:r>
              <a:rPr lang="en-US" dirty="0"/>
              <a:t>Job Title</a:t>
            </a:r>
          </a:p>
        </p:txBody>
      </p:sp>
      <p:pic>
        <p:nvPicPr>
          <p:cNvPr id="11" name="Graphic 10">
            <a:extLst>
              <a:ext uri="{FF2B5EF4-FFF2-40B4-BE49-F238E27FC236}">
                <a16:creationId xmlns:a16="http://schemas.microsoft.com/office/drawing/2014/main" id="{8CE82DCC-5A91-1246-8649-F9D1876769BE}"/>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10311" y="1190625"/>
            <a:ext cx="1308100" cy="12700"/>
          </a:xfrm>
          <a:prstGeom prst="rect">
            <a:avLst/>
          </a:prstGeom>
        </p:spPr>
      </p:pic>
    </p:spTree>
    <p:extLst>
      <p:ext uri="{BB962C8B-B14F-4D97-AF65-F5344CB8AC3E}">
        <p14:creationId xmlns:p14="http://schemas.microsoft.com/office/powerpoint/2010/main" val="1586927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 4 boxes (alt) gray">
    <p:spTree>
      <p:nvGrpSpPr>
        <p:cNvPr id="1" name=""/>
        <p:cNvGrpSpPr/>
        <p:nvPr/>
      </p:nvGrpSpPr>
      <p:grpSpPr>
        <a:xfrm>
          <a:off x="0" y="0"/>
          <a:ext cx="0" cy="0"/>
          <a:chOff x="0" y="0"/>
          <a:chExt cx="0" cy="0"/>
        </a:xfrm>
      </p:grpSpPr>
      <p:sp>
        <p:nvSpPr>
          <p:cNvPr id="2" name="Title"/>
          <p:cNvSpPr>
            <a:spLocks noGrp="1"/>
          </p:cNvSpPr>
          <p:nvPr>
            <p:ph type="title"/>
          </p:nvPr>
        </p:nvSpPr>
        <p:spPr>
          <a:xfrm>
            <a:off x="0" y="-1"/>
            <a:ext cx="7086601" cy="2569463"/>
          </a:xfrm>
          <a:noFill/>
        </p:spPr>
        <p:txBody>
          <a:bodyPr lIns="192024" tIns="137160" rIns="228600" bIns="228600"/>
          <a:lstStyle>
            <a:lvl1pPr>
              <a:lnSpc>
                <a:spcPts val="5000"/>
              </a:lnSpc>
              <a:defRPr sz="4200"/>
            </a:lvl1pPr>
          </a:lstStyle>
          <a:p>
            <a:r>
              <a:rPr lang="en-US"/>
              <a:t>Click to edit Master title style</a:t>
            </a:r>
            <a:endParaRPr lang="en-US" dirty="0"/>
          </a:p>
        </p:txBody>
      </p:sp>
      <p:sp>
        <p:nvSpPr>
          <p:cNvPr id="7" name="Content Placeholder 1"/>
          <p:cNvSpPr>
            <a:spLocks noGrp="1"/>
          </p:cNvSpPr>
          <p:nvPr>
            <p:ph sz="quarter" idx="20"/>
          </p:nvPr>
        </p:nvSpPr>
        <p:spPr>
          <a:xfrm>
            <a:off x="0" y="2570163"/>
            <a:ext cx="2286000" cy="2573337"/>
          </a:xfrm>
          <a:solidFill>
            <a:schemeClr val="tx2"/>
          </a:solidFill>
        </p:spPr>
        <p:txBody>
          <a:bodyPr lIns="219456" tIns="201168" rIns="228600" bIns="228600"/>
          <a:lstStyle>
            <a:lvl1pPr>
              <a:defRPr>
                <a:solidFill>
                  <a:schemeClr val="bg1"/>
                </a:solidFill>
              </a:defRPr>
            </a:lvl1pPr>
          </a:lstStyle>
          <a:p>
            <a:pPr lvl="0"/>
            <a:r>
              <a:rPr lang="en-US"/>
              <a:t>Click to edit Master text styles</a:t>
            </a:r>
          </a:p>
        </p:txBody>
      </p:sp>
      <p:sp>
        <p:nvSpPr>
          <p:cNvPr id="14" name="Content Placeholder 2"/>
          <p:cNvSpPr>
            <a:spLocks noGrp="1"/>
          </p:cNvSpPr>
          <p:nvPr>
            <p:ph sz="quarter" idx="19"/>
          </p:nvPr>
        </p:nvSpPr>
        <p:spPr>
          <a:xfrm>
            <a:off x="2286001" y="2570163"/>
            <a:ext cx="2286000" cy="2573337"/>
          </a:xfrm>
          <a:solidFill>
            <a:srgbClr val="DCDCDC"/>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6" name="Content Placeholder 3"/>
          <p:cNvSpPr>
            <a:spLocks noGrp="1"/>
          </p:cNvSpPr>
          <p:nvPr>
            <p:ph sz="quarter" idx="17"/>
          </p:nvPr>
        </p:nvSpPr>
        <p:spPr>
          <a:xfrm>
            <a:off x="4572000" y="2570162"/>
            <a:ext cx="2286000" cy="2573338"/>
          </a:xfrm>
          <a:solidFill>
            <a:srgbClr val="BEBEBE"/>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11" name="Content Placeholder 4"/>
          <p:cNvSpPr>
            <a:spLocks noGrp="1"/>
          </p:cNvSpPr>
          <p:nvPr>
            <p:ph sz="quarter" idx="18"/>
          </p:nvPr>
        </p:nvSpPr>
        <p:spPr>
          <a:xfrm>
            <a:off x="6858000" y="2570162"/>
            <a:ext cx="2286000" cy="2573338"/>
          </a:xfrm>
          <a:solidFill>
            <a:srgbClr val="A4A4A4"/>
          </a:solidFill>
          <a:ln>
            <a:noFill/>
          </a:ln>
        </p:spPr>
        <p:txBody>
          <a:bodyPr lIns="219456" tIns="201168" rIns="228600" bIns="228600"/>
          <a:lstStyle>
            <a:lvl1pPr>
              <a:defRPr>
                <a:solidFill>
                  <a:schemeClr val="bg1"/>
                </a:solidFill>
              </a:defRPr>
            </a:lvl1pPr>
          </a:lstStyle>
          <a:p>
            <a:pPr lvl="0"/>
            <a:r>
              <a:rPr lang="en-US"/>
              <a:t>Click to edit Master text styles</a:t>
            </a:r>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pic>
        <p:nvPicPr>
          <p:cNvPr id="10" name="Picture 9">
            <a:extLst>
              <a:ext uri="{FF2B5EF4-FFF2-40B4-BE49-F238E27FC236}">
                <a16:creationId xmlns:a16="http://schemas.microsoft.com/office/drawing/2014/main" id="{B642FF73-135D-9049-908B-399CD5E79550}"/>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62528711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 boxes">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044952" cy="5148072"/>
          </a:xfrm>
          <a:solidFill>
            <a:srgbClr val="FFFFFF"/>
          </a:solidFill>
        </p:spPr>
        <p:txBody>
          <a:bodyPr lIns="219456" tIns="201168"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3044951" y="0"/>
            <a:ext cx="3044952" cy="5148072"/>
          </a:xfrm>
          <a:solidFill>
            <a:schemeClr val="accent1"/>
          </a:solidFill>
        </p:spPr>
        <p:txBody>
          <a:bodyPr lIns="219456" tIns="201168" rIns="228600" bIns="228600"/>
          <a:lstStyle>
            <a:lvl1pPr>
              <a:defRPr>
                <a:solidFill>
                  <a:schemeClr val="tx1"/>
                </a:solidFill>
              </a:defRPr>
            </a:lvl1pPr>
            <a:lvl2pPr>
              <a:buClr>
                <a:schemeClr val="bg1"/>
              </a:buClr>
              <a:defRPr>
                <a:solidFill>
                  <a:schemeClr val="tx1"/>
                </a:solidFill>
              </a:defRPr>
            </a:lvl2pPr>
            <a:lvl3pPr>
              <a:buClr>
                <a:schemeClr val="bg1"/>
              </a:buClr>
              <a:defRPr>
                <a:solidFill>
                  <a:schemeClr val="tx1"/>
                </a:solidFill>
              </a:defRPr>
            </a:lvl3pPr>
            <a:lvl4pPr>
              <a:buClr>
                <a:schemeClr val="bg1"/>
              </a:buClr>
              <a:defRPr>
                <a:solidFill>
                  <a:schemeClr val="tx1"/>
                </a:solidFill>
              </a:defRPr>
            </a:lvl4pPr>
            <a:lvl5pPr>
              <a:buClr>
                <a:schemeClr val="bg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6090348" y="0"/>
            <a:ext cx="3044952" cy="5148072"/>
          </a:xfrm>
          <a:solidFill>
            <a:schemeClr val="accent3"/>
          </a:solidFill>
        </p:spPr>
        <p:txBody>
          <a:bodyPr lIns="219456" tIns="201168" rIns="228600" bIns="228600"/>
          <a:lstStyle>
            <a:lvl1pPr>
              <a:defRPr>
                <a:solidFill>
                  <a:schemeClr val="tx1"/>
                </a:solidFill>
              </a:defRPr>
            </a:lvl1pPr>
            <a:lvl2pPr>
              <a:buClr>
                <a:schemeClr val="bg1"/>
              </a:buClr>
              <a:defRPr>
                <a:solidFill>
                  <a:schemeClr val="tx1"/>
                </a:solidFill>
              </a:defRPr>
            </a:lvl2pPr>
            <a:lvl3pPr>
              <a:buClr>
                <a:schemeClr val="bg1"/>
              </a:buClr>
              <a:defRPr>
                <a:solidFill>
                  <a:schemeClr val="tx1"/>
                </a:solidFill>
              </a:defRPr>
            </a:lvl3pPr>
            <a:lvl4pPr>
              <a:buClr>
                <a:schemeClr val="bg1"/>
              </a:buClr>
              <a:defRPr>
                <a:solidFill>
                  <a:schemeClr val="tx1"/>
                </a:solidFill>
              </a:defRPr>
            </a:lvl4pPr>
            <a:lvl5pPr>
              <a:buClr>
                <a:schemeClr val="bg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Confidential – For Internal Use Only</a:t>
            </a:r>
            <a:endParaRPr lang="en-US" dirty="0"/>
          </a:p>
        </p:txBody>
      </p:sp>
      <p:sp>
        <p:nvSpPr>
          <p:cNvPr id="4" name="Slide Number Placeholde"/>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1145163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 boxes gray">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3044952" cy="5148072"/>
          </a:xfrm>
          <a:solidFill>
            <a:srgbClr val="FFFFFF"/>
          </a:solidFill>
        </p:spPr>
        <p:txBody>
          <a:bodyPr lIns="219456" tIns="1243584"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3044951" y="0"/>
            <a:ext cx="3044952" cy="5148072"/>
          </a:xfrm>
          <a:solidFill>
            <a:srgbClr val="F3F3F3"/>
          </a:solidFill>
        </p:spPr>
        <p:txBody>
          <a:bodyPr lIns="219456" tIns="1243584"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6090348" y="0"/>
            <a:ext cx="3044952" cy="5148072"/>
          </a:xfrm>
          <a:solidFill>
            <a:srgbClr val="DCDCDC"/>
          </a:solidFill>
        </p:spPr>
        <p:txBody>
          <a:bodyPr lIns="219456" tIns="1243584"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Confidential – For Internal Use Only</a:t>
            </a:r>
            <a:endParaRPr lang="en-US" dirty="0"/>
          </a:p>
        </p:txBody>
      </p:sp>
      <p:sp>
        <p:nvSpPr>
          <p:cNvPr id="4" name="Slide Number Placeholde"/>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pic>
        <p:nvPicPr>
          <p:cNvPr id="8" name="Picture 7">
            <a:extLst>
              <a:ext uri="{FF2B5EF4-FFF2-40B4-BE49-F238E27FC236}">
                <a16:creationId xmlns:a16="http://schemas.microsoft.com/office/drawing/2014/main" id="{B8BDF67B-42AF-FB48-9926-C225A9833879}"/>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34598679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 boxes">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2286000" cy="5148072"/>
          </a:xfrm>
          <a:solidFill>
            <a:schemeClr val="tx1"/>
          </a:solidFill>
        </p:spPr>
        <p:txBody>
          <a:bodyPr lIns="219456" tIns="201168"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2286000" y="0"/>
            <a:ext cx="2286000" cy="5148072"/>
          </a:xfrm>
          <a:solidFill>
            <a:schemeClr val="bg1"/>
          </a:solidFill>
        </p:spPr>
        <p:txBody>
          <a:bodyPr lIns="219456" tIns="201168" rIns="228600" bIns="228600"/>
          <a:lstStyle>
            <a:lvl1pPr>
              <a:defRPr>
                <a:solidFill>
                  <a:schemeClr val="tx1"/>
                </a:solidFill>
              </a:defRPr>
            </a:lvl1pPr>
            <a:lvl2pPr>
              <a:buClr>
                <a:schemeClr val="bg1"/>
              </a:buClr>
              <a:defRPr>
                <a:solidFill>
                  <a:schemeClr val="tx1"/>
                </a:solidFill>
              </a:defRPr>
            </a:lvl2pPr>
            <a:lvl3pPr>
              <a:buClr>
                <a:schemeClr val="bg1"/>
              </a:buClr>
              <a:defRPr>
                <a:solidFill>
                  <a:schemeClr val="tx1"/>
                </a:solidFill>
              </a:defRPr>
            </a:lvl3pPr>
            <a:lvl4pPr>
              <a:buClr>
                <a:schemeClr val="bg1"/>
              </a:buClr>
              <a:defRPr>
                <a:solidFill>
                  <a:schemeClr val="tx1"/>
                </a:solidFill>
              </a:defRPr>
            </a:lvl4pPr>
            <a:lvl5pPr>
              <a:buClr>
                <a:schemeClr val="bg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4572000" y="0"/>
            <a:ext cx="2286000" cy="5148072"/>
          </a:xfrm>
          <a:solidFill>
            <a:schemeClr val="accent1"/>
          </a:solidFill>
        </p:spPr>
        <p:txBody>
          <a:bodyPr lIns="219456" tIns="201168" rIns="228600" bIns="228600"/>
          <a:lstStyle>
            <a:lvl1pPr>
              <a:defRPr>
                <a:solidFill>
                  <a:schemeClr val="tx1"/>
                </a:solidFill>
              </a:defRPr>
            </a:lvl1pPr>
            <a:lvl2pPr>
              <a:buClr>
                <a:schemeClr val="bg1"/>
              </a:buClr>
              <a:defRPr>
                <a:solidFill>
                  <a:schemeClr val="tx1"/>
                </a:solidFill>
              </a:defRPr>
            </a:lvl2pPr>
            <a:lvl3pPr>
              <a:buClr>
                <a:schemeClr val="bg1"/>
              </a:buClr>
              <a:defRPr>
                <a:solidFill>
                  <a:schemeClr val="tx1"/>
                </a:solidFill>
              </a:defRPr>
            </a:lvl3pPr>
            <a:lvl4pPr>
              <a:buClr>
                <a:schemeClr val="bg1"/>
              </a:buClr>
              <a:defRPr>
                <a:solidFill>
                  <a:schemeClr val="tx1"/>
                </a:solidFill>
              </a:defRPr>
            </a:lvl4pPr>
            <a:lvl5pPr>
              <a:buClr>
                <a:schemeClr val="bg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6858000" y="0"/>
            <a:ext cx="2286000" cy="5148072"/>
          </a:xfrm>
          <a:solidFill>
            <a:schemeClr val="accent3"/>
          </a:solidFill>
        </p:spPr>
        <p:txBody>
          <a:bodyPr lIns="219456" tIns="201168" rIns="228600" bIns="228600"/>
          <a:lstStyle>
            <a:lvl1pPr>
              <a:defRPr>
                <a:solidFill>
                  <a:schemeClr val="tx1"/>
                </a:solidFill>
              </a:defRPr>
            </a:lvl1pPr>
            <a:lvl2pPr>
              <a:buClr>
                <a:schemeClr val="tx1"/>
              </a:buClr>
              <a:defRPr>
                <a:solidFill>
                  <a:schemeClr val="tx1"/>
                </a:solidFill>
              </a:defRPr>
            </a:lvl2pPr>
            <a:lvl3pPr>
              <a:buClr>
                <a:schemeClr val="tx1"/>
              </a:buClr>
              <a:defRPr>
                <a:solidFill>
                  <a:schemeClr val="tx1"/>
                </a:solidFill>
              </a:defRPr>
            </a:lvl3pPr>
            <a:lvl4pPr>
              <a:buClr>
                <a:schemeClr val="tx1"/>
              </a:buClr>
              <a:defRPr>
                <a:solidFill>
                  <a:schemeClr val="tx1"/>
                </a:solidFill>
              </a:defRPr>
            </a:lvl4pPr>
            <a:lvl5pPr>
              <a:buClr>
                <a:schemeClr val="tx1"/>
              </a:buCl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Confidential – For Internal Use Only</a:t>
            </a:r>
            <a:endParaRPr lang="en-US" dirty="0"/>
          </a:p>
        </p:txBody>
      </p:sp>
      <p:sp>
        <p:nvSpPr>
          <p:cNvPr id="4" name="Slide Number Placeholde"/>
          <p:cNvSpPr>
            <a:spLocks noGrp="1"/>
          </p:cNvSpPr>
          <p:nvPr>
            <p:ph type="sldNum" sz="quarter" idx="11"/>
          </p:nvPr>
        </p:nvSpPr>
        <p:spPr/>
        <p:txBody>
          <a:bodyPr/>
          <a:lstStyle>
            <a:lvl1pPr>
              <a:defRPr>
                <a:solidFill>
                  <a:schemeClr val="tx1"/>
                </a:solidFill>
              </a:defRPr>
            </a:lvl1p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95798980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 boxes gray">
    <p:spTree>
      <p:nvGrpSpPr>
        <p:cNvPr id="1" name=""/>
        <p:cNvGrpSpPr/>
        <p:nvPr/>
      </p:nvGrpSpPr>
      <p:grpSpPr>
        <a:xfrm>
          <a:off x="0" y="0"/>
          <a:ext cx="0" cy="0"/>
          <a:chOff x="0" y="0"/>
          <a:chExt cx="0" cy="0"/>
        </a:xfrm>
      </p:grpSpPr>
      <p:sp>
        <p:nvSpPr>
          <p:cNvPr id="11" name="Content Placeholder 1"/>
          <p:cNvSpPr>
            <a:spLocks noGrp="1"/>
          </p:cNvSpPr>
          <p:nvPr>
            <p:ph sz="quarter" idx="12"/>
          </p:nvPr>
        </p:nvSpPr>
        <p:spPr>
          <a:xfrm>
            <a:off x="0" y="0"/>
            <a:ext cx="2286000" cy="5148072"/>
          </a:xfrm>
          <a:solidFill>
            <a:schemeClr val="tx1"/>
          </a:solidFill>
        </p:spPr>
        <p:txBody>
          <a:bodyPr lIns="219456" tIns="1243584" rIns="228600" bIns="228600"/>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Content Placeholder 2"/>
          <p:cNvSpPr>
            <a:spLocks noGrp="1"/>
          </p:cNvSpPr>
          <p:nvPr>
            <p:ph sz="quarter" idx="13"/>
          </p:nvPr>
        </p:nvSpPr>
        <p:spPr>
          <a:xfrm>
            <a:off x="2286000" y="0"/>
            <a:ext cx="2286000" cy="5148072"/>
          </a:xfrm>
          <a:solidFill>
            <a:schemeClr val="tx2"/>
          </a:solidFill>
        </p:spPr>
        <p:txBody>
          <a:bodyPr lIns="219456" tIns="1243584"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p:cNvSpPr>
            <a:spLocks noGrp="1"/>
          </p:cNvSpPr>
          <p:nvPr>
            <p:ph sz="quarter" idx="14"/>
          </p:nvPr>
        </p:nvSpPr>
        <p:spPr>
          <a:xfrm>
            <a:off x="4572000" y="0"/>
            <a:ext cx="2286000" cy="5148072"/>
          </a:xfrm>
          <a:solidFill>
            <a:srgbClr val="DCDCDC"/>
          </a:solidFill>
        </p:spPr>
        <p:txBody>
          <a:bodyPr lIns="219456" tIns="1243584" rIns="228600" bIns="228600"/>
          <a:lstStyle>
            <a:lvl1pP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Content Placeholder 4"/>
          <p:cNvSpPr>
            <a:spLocks noGrp="1"/>
          </p:cNvSpPr>
          <p:nvPr>
            <p:ph sz="quarter" idx="15"/>
          </p:nvPr>
        </p:nvSpPr>
        <p:spPr>
          <a:xfrm>
            <a:off x="6858000" y="0"/>
            <a:ext cx="2286000" cy="5148072"/>
          </a:xfrm>
          <a:solidFill>
            <a:srgbClr val="BEBEBE"/>
          </a:solidFill>
        </p:spPr>
        <p:txBody>
          <a:bodyPr lIns="219456" tIns="1243584" rIns="228600" bIns="228600"/>
          <a:lstStyle>
            <a:lvl1pPr>
              <a:defRPr>
                <a:solidFill>
                  <a:schemeClr val="bg1"/>
                </a:solidFill>
              </a:defRPr>
            </a:lvl1pPr>
            <a:lvl2pPr>
              <a:buClrTx/>
              <a:defRPr>
                <a:solidFill>
                  <a:schemeClr val="bg1"/>
                </a:solidFill>
              </a:defRPr>
            </a:lvl2pPr>
            <a:lvl3pPr>
              <a:buClrTx/>
              <a:defRPr>
                <a:solidFill>
                  <a:schemeClr val="bg1"/>
                </a:solidFill>
              </a:defRPr>
            </a:lvl3pPr>
            <a:lvl4pPr>
              <a:buClrTx/>
              <a:defRPr>
                <a:solidFill>
                  <a:schemeClr val="bg1"/>
                </a:solidFill>
              </a:defRPr>
            </a:lvl4pPr>
            <a:lvl5pPr>
              <a:buClrTx/>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p:cNvSpPr>
            <a:spLocks noGrp="1"/>
          </p:cNvSpPr>
          <p:nvPr>
            <p:ph type="ftr" sz="quarter" idx="10"/>
          </p:nvPr>
        </p:nvSpPr>
        <p:spPr/>
        <p:txBody>
          <a:bodyPr/>
          <a:lstStyle>
            <a:lvl1pPr>
              <a:defRPr>
                <a:solidFill>
                  <a:schemeClr val="bg1"/>
                </a:solidFill>
              </a:defRPr>
            </a:lvl1pPr>
          </a:lstStyle>
          <a:p>
            <a:r>
              <a:rPr lang="en-US"/>
              <a:t>IBM Confidential – For Internal Use Only</a:t>
            </a:r>
            <a:endParaRPr lang="en-US" dirty="0"/>
          </a:p>
        </p:txBody>
      </p:sp>
      <p:sp>
        <p:nvSpPr>
          <p:cNvPr id="4" name="Slide Number Placeholde"/>
          <p:cNvSpPr>
            <a:spLocks noGrp="1"/>
          </p:cNvSpPr>
          <p:nvPr>
            <p:ph type="sldNum" sz="quarter" idx="11"/>
          </p:nvPr>
        </p:nvSpPr>
        <p:spPr/>
        <p:txBody>
          <a:bodyPr/>
          <a:lstStyle>
            <a:lvl1pPr>
              <a:defRPr>
                <a:solidFill>
                  <a:schemeClr val="bg1"/>
                </a:solidFill>
              </a:defRPr>
            </a:lvl1pPr>
          </a:lstStyle>
          <a:p>
            <a:fld id="{59395FB3-9C97-154F-86B2-7E381B951268}" type="slidenum">
              <a:rPr lang="en-US" smtClean="0"/>
              <a:pPr/>
              <a:t>‹#›</a:t>
            </a:fld>
            <a:endParaRPr lang="en-US" dirty="0"/>
          </a:p>
        </p:txBody>
      </p:sp>
      <p:pic>
        <p:nvPicPr>
          <p:cNvPr id="9" name="Picture 8">
            <a:extLst>
              <a:ext uri="{FF2B5EF4-FFF2-40B4-BE49-F238E27FC236}">
                <a16:creationId xmlns:a16="http://schemas.microsoft.com/office/drawing/2014/main" id="{6BCFE05A-7200-A940-9456-D3383C4107FF}"/>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196592358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hank you">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4133088" cy="804672"/>
          </a:xfrm>
        </p:spPr>
        <p:txBody>
          <a:bodyPr/>
          <a:lstStyle/>
          <a:p>
            <a:r>
              <a:rPr lang="en-US" dirty="0"/>
              <a:t>Thank you</a:t>
            </a:r>
          </a:p>
        </p:txBody>
      </p:sp>
      <p:sp>
        <p:nvSpPr>
          <p:cNvPr id="8" name="Text Placeholder 1"/>
          <p:cNvSpPr>
            <a:spLocks noGrp="1"/>
          </p:cNvSpPr>
          <p:nvPr>
            <p:ph type="body" sz="quarter" idx="13" hasCustomPrompt="1"/>
          </p:nvPr>
        </p:nvSpPr>
        <p:spPr>
          <a:xfrm>
            <a:off x="219456" y="1261873"/>
            <a:ext cx="4123944" cy="1309877"/>
          </a:xfrm>
        </p:spPr>
        <p:txBody>
          <a:bodyPr/>
          <a:lstStyle>
            <a:lvl1pPr>
              <a:spcBef>
                <a:spcPts val="0"/>
              </a:spcBef>
              <a:defRPr sz="1000"/>
            </a:lvl1pPr>
            <a:lvl2pPr marL="0" indent="0">
              <a:spcBef>
                <a:spcPts val="0"/>
              </a:spcBef>
              <a:buNone/>
              <a:defRPr/>
            </a:lvl2pPr>
            <a:lvl3pPr marL="201615" indent="0">
              <a:buNone/>
              <a:defRPr/>
            </a:lvl3pPr>
            <a:lvl4pPr marL="434981" indent="0">
              <a:buNone/>
              <a:defRPr/>
            </a:lvl4pPr>
            <a:lvl5pPr marL="631833" indent="0">
              <a:buNone/>
              <a:defRPr/>
            </a:lvl5pPr>
          </a:lstStyle>
          <a:p>
            <a:r>
              <a:rPr lang="en-US" dirty="0"/>
              <a:t>First </a:t>
            </a:r>
            <a:r>
              <a:rPr lang="en-US" dirty="0" err="1"/>
              <a:t>Lastname</a:t>
            </a:r>
            <a:endParaRPr lang="en-US" dirty="0"/>
          </a:p>
          <a:p>
            <a:r>
              <a:rPr lang="en-US" dirty="0"/>
              <a:t>Job Title</a:t>
            </a:r>
          </a:p>
          <a:p>
            <a:r>
              <a:rPr lang="en-US" dirty="0"/>
              <a:t>—</a:t>
            </a:r>
          </a:p>
          <a:p>
            <a:r>
              <a:rPr lang="en-US" dirty="0" err="1"/>
              <a:t>firstlastname@us.ibm.com</a:t>
            </a:r>
            <a:endParaRPr lang="en-US" dirty="0"/>
          </a:p>
          <a:p>
            <a:r>
              <a:rPr lang="en-US" dirty="0"/>
              <a:t>+1-555-555-5555</a:t>
            </a:r>
          </a:p>
          <a:p>
            <a:r>
              <a:rPr lang="en-US" dirty="0" err="1"/>
              <a:t>ibm.com</a:t>
            </a:r>
            <a:endParaRPr lang="en-US" dirty="0"/>
          </a:p>
        </p:txBody>
      </p:sp>
      <p:sp>
        <p:nvSpPr>
          <p:cNvPr id="6" name="Text Placeholder 2">
            <a:extLst>
              <a:ext uri="{FF2B5EF4-FFF2-40B4-BE49-F238E27FC236}">
                <a16:creationId xmlns:a16="http://schemas.microsoft.com/office/drawing/2014/main" id="{1B66D531-042B-494C-8702-5C43B76E6584}"/>
              </a:ext>
            </a:extLst>
          </p:cNvPr>
          <p:cNvSpPr>
            <a:spLocks noGrp="1"/>
          </p:cNvSpPr>
          <p:nvPr>
            <p:ph type="body" sz="quarter" idx="14" hasCustomPrompt="1"/>
          </p:nvPr>
        </p:nvSpPr>
        <p:spPr>
          <a:xfrm>
            <a:off x="223658" y="3205697"/>
            <a:ext cx="6405743" cy="1309876"/>
          </a:xfrm>
        </p:spPr>
        <p:txBody>
          <a:bodyPr anchor="b"/>
          <a:lstStyle>
            <a:lvl1pPr>
              <a:spcBef>
                <a:spcPts val="300"/>
              </a:spcBef>
              <a:defRPr sz="600"/>
            </a:lvl1pPr>
            <a:lvl2pPr>
              <a:defRPr sz="600"/>
            </a:lvl2pPr>
            <a:lvl3pPr>
              <a:defRPr sz="600"/>
            </a:lvl3pPr>
            <a:lvl4pPr>
              <a:defRPr sz="600"/>
            </a:lvl4pPr>
            <a:lvl5pPr>
              <a:defRPr sz="600"/>
            </a:lvl5pPr>
          </a:lstStyle>
          <a:p>
            <a:r>
              <a:rPr lang="en-US" dirty="0"/>
              <a:t>© Copyright IBM Corporation 2020. All rights reserved. The information contained in these materials is provided for informational purposes only, and is provided AS IS without warranty of any kind, express or implied. Any statement of direction represents IBM’s current intent, is subject to change or withdrawal, and represent only goals and objectives. IBM, the IBM logo, and </a:t>
            </a:r>
            <a:r>
              <a:rPr lang="en-US" dirty="0" err="1"/>
              <a:t>ibm.com</a:t>
            </a:r>
            <a:r>
              <a:rPr lang="en-US" dirty="0"/>
              <a:t> are trademarks of IBM Corp., registered in many jurisdictions worldwide. Other product and service names might be trademarks of IBM or other companies. A current list of IBM trademarks is available at </a:t>
            </a:r>
            <a:r>
              <a:rPr lang="en-US" dirty="0">
                <a:hlinkClick r:id="rId2"/>
              </a:rPr>
              <a:t>Copyright and trademark information</a:t>
            </a:r>
            <a:r>
              <a:rPr lang="en-US" dirty="0"/>
              <a:t>.</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spTree>
    <p:extLst>
      <p:ext uri="{BB962C8B-B14F-4D97-AF65-F5344CB8AC3E}">
        <p14:creationId xmlns:p14="http://schemas.microsoft.com/office/powerpoint/2010/main" val="300869638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IBM sign off">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pic>
        <p:nvPicPr>
          <p:cNvPr id="8" name="Picture 7">
            <a:extLst>
              <a:ext uri="{FF2B5EF4-FFF2-40B4-BE49-F238E27FC236}">
                <a16:creationId xmlns:a16="http://schemas.microsoft.com/office/drawing/2014/main" id="{CFF5C387-486D-AB4A-BFE7-AD6AF72450BA}"/>
              </a:ext>
            </a:extLst>
          </p:cNvPr>
          <p:cNvPicPr>
            <a:picLocks noChangeAspect="1"/>
          </p:cNvPicPr>
          <p:nvPr userDrawn="1"/>
        </p:nvPicPr>
        <p:blipFill>
          <a:blip r:embed="rId2"/>
          <a:stretch>
            <a:fillRect/>
          </a:stretch>
        </p:blipFill>
        <p:spPr>
          <a:xfrm>
            <a:off x="2882215" y="1922526"/>
            <a:ext cx="3379570" cy="1298448"/>
          </a:xfrm>
          <a:prstGeom prst="rect">
            <a:avLst/>
          </a:prstGeom>
        </p:spPr>
      </p:pic>
    </p:spTree>
    <p:extLst>
      <p:ext uri="{BB962C8B-B14F-4D97-AF65-F5344CB8AC3E}">
        <p14:creationId xmlns:p14="http://schemas.microsoft.com/office/powerpoint/2010/main" val="280591267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BM sign off">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pic>
        <p:nvPicPr>
          <p:cNvPr id="5" name="Picture" descr="IBM 8-bar logo">
            <a:extLst>
              <a:ext uri="{FF2B5EF4-FFF2-40B4-BE49-F238E27FC236}">
                <a16:creationId xmlns:a16="http://schemas.microsoft.com/office/drawing/2014/main" id="{0C50FF1F-2B6D-2A45-A175-27DFE88C5352}"/>
              </a:ext>
            </a:extLst>
          </p:cNvPr>
          <p:cNvPicPr>
            <a:picLocks noChangeAspect="1"/>
          </p:cNvPicPr>
          <p:nvPr userDrawn="1"/>
        </p:nvPicPr>
        <p:blipFill>
          <a:blip r:embed="rId2"/>
          <a:stretch>
            <a:fillRect/>
          </a:stretch>
        </p:blipFill>
        <p:spPr>
          <a:xfrm>
            <a:off x="3923196" y="2312885"/>
            <a:ext cx="1297608" cy="517732"/>
          </a:xfrm>
          <a:prstGeom prst="rect">
            <a:avLst/>
          </a:prstGeom>
        </p:spPr>
      </p:pic>
    </p:spTree>
    <p:extLst>
      <p:ext uri="{BB962C8B-B14F-4D97-AF65-F5344CB8AC3E}">
        <p14:creationId xmlns:p14="http://schemas.microsoft.com/office/powerpoint/2010/main" val="2198369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Blue (2 line)">
    <p:bg>
      <p:bgPr>
        <a:solidFill>
          <a:schemeClr val="accent3"/>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4647438" cy="870395"/>
          </a:xfrm>
        </p:spPr>
        <p:txBody>
          <a:bodyPr/>
          <a:lstStyle>
            <a:lvl1pPr>
              <a:lnSpc>
                <a:spcPct val="90000"/>
              </a:lnSpc>
              <a:defRPr>
                <a:solidFill>
                  <a:schemeClr val="tx2"/>
                </a:solidFill>
              </a:defRPr>
            </a:lvl1pPr>
          </a:lstStyle>
          <a:p>
            <a:r>
              <a:rPr lang="en-US" dirty="0"/>
              <a:t>IBM Quantum template, two line maximum</a:t>
            </a:r>
          </a:p>
        </p:txBody>
      </p:sp>
      <p:sp>
        <p:nvSpPr>
          <p:cNvPr id="3" name="Footer Placeholder"/>
          <p:cNvSpPr>
            <a:spLocks noGrp="1"/>
          </p:cNvSpPr>
          <p:nvPr>
            <p:ph type="ftr" sz="quarter" idx="10"/>
          </p:nvPr>
        </p:nvSpPr>
        <p:spPr/>
        <p:txBody>
          <a:bodyPr/>
          <a:lstStyle>
            <a:lvl1pPr>
              <a:defRPr>
                <a:solidFill>
                  <a:schemeClr val="tx2"/>
                </a:solidFill>
              </a:defRPr>
            </a:lvl1pPr>
          </a:lstStyle>
          <a:p>
            <a:r>
              <a:rPr lang="en-US"/>
              <a:t>IBM Confidential – For Internal Use Only</a:t>
            </a:r>
            <a:endParaRPr lang="en-US" dirty="0"/>
          </a:p>
        </p:txBody>
      </p:sp>
      <p:sp>
        <p:nvSpPr>
          <p:cNvPr id="7" name="Text Placeholder 7">
            <a:extLst>
              <a:ext uri="{FF2B5EF4-FFF2-40B4-BE49-F238E27FC236}">
                <a16:creationId xmlns:a16="http://schemas.microsoft.com/office/drawing/2014/main" id="{AFC633C5-65CF-184D-B9B0-3AF5AF43F03B}"/>
              </a:ext>
            </a:extLst>
          </p:cNvPr>
          <p:cNvSpPr>
            <a:spLocks noGrp="1"/>
          </p:cNvSpPr>
          <p:nvPr>
            <p:ph type="body" sz="quarter" idx="13" hasCustomPrompt="1"/>
          </p:nvPr>
        </p:nvSpPr>
        <p:spPr>
          <a:xfrm>
            <a:off x="216662" y="1371600"/>
            <a:ext cx="4135463" cy="247330"/>
          </a:xfrm>
        </p:spPr>
        <p:txBody>
          <a:bodyPr/>
          <a:lstStyle>
            <a:lvl1pPr>
              <a:defRPr>
                <a:solidFill>
                  <a:schemeClr val="tx2"/>
                </a:solidFill>
              </a:defRPr>
            </a:lvl1pPr>
          </a:lstStyle>
          <a:p>
            <a:r>
              <a:rPr lang="en-US" dirty="0" err="1"/>
              <a:t>Firstname</a:t>
            </a:r>
            <a:r>
              <a:rPr lang="en-US" dirty="0"/>
              <a:t> </a:t>
            </a:r>
            <a:r>
              <a:rPr lang="en-US" dirty="0" err="1"/>
              <a:t>Lastname</a:t>
            </a:r>
            <a:endParaRPr lang="en-US" dirty="0"/>
          </a:p>
        </p:txBody>
      </p:sp>
      <p:sp>
        <p:nvSpPr>
          <p:cNvPr id="8" name="Text Placeholder 8">
            <a:extLst>
              <a:ext uri="{FF2B5EF4-FFF2-40B4-BE49-F238E27FC236}">
                <a16:creationId xmlns:a16="http://schemas.microsoft.com/office/drawing/2014/main" id="{82CADD8E-6C35-0E41-B4A9-4C8CA39A5624}"/>
              </a:ext>
            </a:extLst>
          </p:cNvPr>
          <p:cNvSpPr>
            <a:spLocks noGrp="1"/>
          </p:cNvSpPr>
          <p:nvPr>
            <p:ph type="body" sz="quarter" idx="14" hasCustomPrompt="1"/>
          </p:nvPr>
        </p:nvSpPr>
        <p:spPr>
          <a:xfrm>
            <a:off x="216661" y="1636776"/>
            <a:ext cx="4131973" cy="251396"/>
          </a:xfrm>
        </p:spPr>
        <p:txBody>
          <a:bodyPr/>
          <a:lstStyle>
            <a:lvl1pPr>
              <a:defRPr>
                <a:solidFill>
                  <a:schemeClr val="tx2"/>
                </a:solidFill>
              </a:defRPr>
            </a:lvl1pPr>
          </a:lstStyle>
          <a:p>
            <a:r>
              <a:rPr lang="en-US" dirty="0"/>
              <a:t>Job Title</a:t>
            </a:r>
          </a:p>
        </p:txBody>
      </p:sp>
      <p:pic>
        <p:nvPicPr>
          <p:cNvPr id="11" name="Picture 10">
            <a:extLst>
              <a:ext uri="{FF2B5EF4-FFF2-40B4-BE49-F238E27FC236}">
                <a16:creationId xmlns:a16="http://schemas.microsoft.com/office/drawing/2014/main" id="{06FD8E5D-DD29-8940-A03B-1A463EC043AF}"/>
              </a:ext>
            </a:extLst>
          </p:cNvPr>
          <p:cNvPicPr>
            <a:picLocks noChangeAspect="1"/>
          </p:cNvPicPr>
          <p:nvPr userDrawn="1"/>
        </p:nvPicPr>
        <p:blipFill>
          <a:blip r:embed="rId2"/>
          <a:stretch>
            <a:fillRect/>
          </a:stretch>
        </p:blipFill>
        <p:spPr>
          <a:xfrm>
            <a:off x="7551876" y="4526742"/>
            <a:ext cx="1605280" cy="616758"/>
          </a:xfrm>
          <a:prstGeom prst="rect">
            <a:avLst/>
          </a:prstGeom>
        </p:spPr>
      </p:pic>
      <p:pic>
        <p:nvPicPr>
          <p:cNvPr id="10" name="Graphic 9">
            <a:extLst>
              <a:ext uri="{FF2B5EF4-FFF2-40B4-BE49-F238E27FC236}">
                <a16:creationId xmlns:a16="http://schemas.microsoft.com/office/drawing/2014/main" id="{A830B861-108A-704C-B60D-43C05DDFE29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10312" y="1221581"/>
            <a:ext cx="1308100" cy="12700"/>
          </a:xfrm>
          <a:prstGeom prst="rect">
            <a:avLst/>
          </a:prstGeom>
        </p:spPr>
      </p:pic>
    </p:spTree>
    <p:extLst>
      <p:ext uri="{BB962C8B-B14F-4D97-AF65-F5344CB8AC3E}">
        <p14:creationId xmlns:p14="http://schemas.microsoft.com/office/powerpoint/2010/main" val="15326347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3 line)">
    <p:bg>
      <p:bgPr>
        <a:solidFill>
          <a:schemeClr val="tx2"/>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1" y="201168"/>
            <a:ext cx="4576001" cy="1204300"/>
          </a:xfrm>
        </p:spPr>
        <p:txBody>
          <a:bodyPr/>
          <a:lstStyle>
            <a:lvl1pPr>
              <a:lnSpc>
                <a:spcPct val="90000"/>
              </a:lnSpc>
              <a:defRPr/>
            </a:lvl1pPr>
          </a:lstStyle>
          <a:p>
            <a:r>
              <a:rPr lang="en-US" dirty="0"/>
              <a:t>IBM Quantum template on white background, three line maximum</a:t>
            </a:r>
          </a:p>
        </p:txBody>
      </p:sp>
      <p:sp>
        <p:nvSpPr>
          <p:cNvPr id="3" name="Footer Placeholder"/>
          <p:cNvSpPr>
            <a:spLocks noGrp="1"/>
          </p:cNvSpPr>
          <p:nvPr>
            <p:ph type="ftr" sz="quarter" idx="10"/>
          </p:nvPr>
        </p:nvSpPr>
        <p:spPr/>
        <p:txBody>
          <a:bodyPr/>
          <a:lstStyle/>
          <a:p>
            <a:r>
              <a:rPr lang="en-US"/>
              <a:t>IBM Confidential – For Internal Use Only</a:t>
            </a:r>
            <a:endParaRPr lang="en-US" dirty="0"/>
          </a:p>
        </p:txBody>
      </p:sp>
      <p:pic>
        <p:nvPicPr>
          <p:cNvPr id="6" name="Picture 5">
            <a:extLst>
              <a:ext uri="{FF2B5EF4-FFF2-40B4-BE49-F238E27FC236}">
                <a16:creationId xmlns:a16="http://schemas.microsoft.com/office/drawing/2014/main" id="{50AF778C-C865-FE4B-B4D9-4D45652EBE81}"/>
              </a:ext>
            </a:extLst>
          </p:cNvPr>
          <p:cNvPicPr>
            <a:picLocks/>
          </p:cNvPicPr>
          <p:nvPr userDrawn="1"/>
        </p:nvPicPr>
        <p:blipFill>
          <a:blip r:embed="rId2"/>
          <a:stretch>
            <a:fillRect/>
          </a:stretch>
        </p:blipFill>
        <p:spPr>
          <a:xfrm>
            <a:off x="7553976" y="4526280"/>
            <a:ext cx="1609344" cy="612648"/>
          </a:xfrm>
          <a:prstGeom prst="rect">
            <a:avLst/>
          </a:prstGeom>
        </p:spPr>
      </p:pic>
      <p:sp>
        <p:nvSpPr>
          <p:cNvPr id="7" name="Text Placeholder 7">
            <a:extLst>
              <a:ext uri="{FF2B5EF4-FFF2-40B4-BE49-F238E27FC236}">
                <a16:creationId xmlns:a16="http://schemas.microsoft.com/office/drawing/2014/main" id="{AFC633C5-65CF-184D-B9B0-3AF5AF43F03B}"/>
              </a:ext>
            </a:extLst>
          </p:cNvPr>
          <p:cNvSpPr>
            <a:spLocks noGrp="1"/>
          </p:cNvSpPr>
          <p:nvPr>
            <p:ph type="body" sz="quarter" idx="13" hasCustomPrompt="1"/>
          </p:nvPr>
        </p:nvSpPr>
        <p:spPr>
          <a:xfrm>
            <a:off x="216662" y="1754892"/>
            <a:ext cx="4135463" cy="247330"/>
          </a:xfrm>
        </p:spPr>
        <p:txBody>
          <a:bodyPr/>
          <a:lstStyle/>
          <a:p>
            <a:r>
              <a:rPr lang="en-US" dirty="0" err="1"/>
              <a:t>Firstname</a:t>
            </a:r>
            <a:r>
              <a:rPr lang="en-US" dirty="0"/>
              <a:t> </a:t>
            </a:r>
            <a:r>
              <a:rPr lang="en-US" dirty="0" err="1"/>
              <a:t>Lastname</a:t>
            </a:r>
            <a:endParaRPr lang="en-US" dirty="0"/>
          </a:p>
        </p:txBody>
      </p:sp>
      <p:sp>
        <p:nvSpPr>
          <p:cNvPr id="8" name="Text Placeholder 8">
            <a:extLst>
              <a:ext uri="{FF2B5EF4-FFF2-40B4-BE49-F238E27FC236}">
                <a16:creationId xmlns:a16="http://schemas.microsoft.com/office/drawing/2014/main" id="{82CADD8E-6C35-0E41-B4A9-4C8CA39A5624}"/>
              </a:ext>
            </a:extLst>
          </p:cNvPr>
          <p:cNvSpPr>
            <a:spLocks noGrp="1"/>
          </p:cNvSpPr>
          <p:nvPr>
            <p:ph type="body" sz="quarter" idx="14" hasCustomPrompt="1"/>
          </p:nvPr>
        </p:nvSpPr>
        <p:spPr>
          <a:xfrm>
            <a:off x="216661" y="2021302"/>
            <a:ext cx="4131973" cy="251396"/>
          </a:xfrm>
        </p:spPr>
        <p:txBody>
          <a:bodyPr/>
          <a:lstStyle/>
          <a:p>
            <a:r>
              <a:rPr lang="en-US" dirty="0"/>
              <a:t>Job Title</a:t>
            </a:r>
          </a:p>
        </p:txBody>
      </p:sp>
      <p:pic>
        <p:nvPicPr>
          <p:cNvPr id="12" name="Graphic 11">
            <a:extLst>
              <a:ext uri="{FF2B5EF4-FFF2-40B4-BE49-F238E27FC236}">
                <a16:creationId xmlns:a16="http://schemas.microsoft.com/office/drawing/2014/main" id="{8E38B00C-A17D-7245-B7BF-1018C24B1EEC}"/>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10311" y="1573830"/>
            <a:ext cx="1308100" cy="12700"/>
          </a:xfrm>
          <a:prstGeom prst="rect">
            <a:avLst/>
          </a:prstGeom>
        </p:spPr>
      </p:pic>
    </p:spTree>
    <p:extLst>
      <p:ext uri="{BB962C8B-B14F-4D97-AF65-F5344CB8AC3E}">
        <p14:creationId xmlns:p14="http://schemas.microsoft.com/office/powerpoint/2010/main" val="13663999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ver Blue (3 line)">
    <p:bg>
      <p:bgPr>
        <a:solidFill>
          <a:schemeClr val="accent3"/>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8"/>
            <a:ext cx="4590288" cy="1222280"/>
          </a:xfrm>
        </p:spPr>
        <p:txBody>
          <a:bodyPr/>
          <a:lstStyle>
            <a:lvl1pPr>
              <a:lnSpc>
                <a:spcPct val="90000"/>
              </a:lnSpc>
              <a:defRPr>
                <a:solidFill>
                  <a:schemeClr val="tx2"/>
                </a:solidFill>
              </a:defRPr>
            </a:lvl1pPr>
          </a:lstStyle>
          <a:p>
            <a:r>
              <a:rPr lang="en-US" dirty="0"/>
              <a:t>IBM Quantum template on blue background, three line maximum</a:t>
            </a:r>
          </a:p>
        </p:txBody>
      </p:sp>
      <p:sp>
        <p:nvSpPr>
          <p:cNvPr id="3" name="Footer Placeholder"/>
          <p:cNvSpPr>
            <a:spLocks noGrp="1"/>
          </p:cNvSpPr>
          <p:nvPr>
            <p:ph type="ftr" sz="quarter" idx="10"/>
          </p:nvPr>
        </p:nvSpPr>
        <p:spPr/>
        <p:txBody>
          <a:bodyPr/>
          <a:lstStyle>
            <a:lvl1pPr>
              <a:defRPr>
                <a:solidFill>
                  <a:schemeClr val="tx2"/>
                </a:solidFill>
              </a:defRPr>
            </a:lvl1pPr>
          </a:lstStyle>
          <a:p>
            <a:r>
              <a:rPr lang="en-US"/>
              <a:t>IBM Confidential – For Internal Use Only</a:t>
            </a:r>
            <a:endParaRPr lang="en-US" dirty="0"/>
          </a:p>
        </p:txBody>
      </p:sp>
      <p:sp>
        <p:nvSpPr>
          <p:cNvPr id="7" name="Text Placeholder 7">
            <a:extLst>
              <a:ext uri="{FF2B5EF4-FFF2-40B4-BE49-F238E27FC236}">
                <a16:creationId xmlns:a16="http://schemas.microsoft.com/office/drawing/2014/main" id="{AFC633C5-65CF-184D-B9B0-3AF5AF43F03B}"/>
              </a:ext>
            </a:extLst>
          </p:cNvPr>
          <p:cNvSpPr>
            <a:spLocks noGrp="1"/>
          </p:cNvSpPr>
          <p:nvPr>
            <p:ph type="body" sz="quarter" idx="13" hasCustomPrompt="1"/>
          </p:nvPr>
        </p:nvSpPr>
        <p:spPr>
          <a:xfrm>
            <a:off x="216662" y="1754892"/>
            <a:ext cx="4135463" cy="247330"/>
          </a:xfrm>
        </p:spPr>
        <p:txBody>
          <a:bodyPr/>
          <a:lstStyle>
            <a:lvl1pPr>
              <a:defRPr>
                <a:solidFill>
                  <a:schemeClr val="tx2"/>
                </a:solidFill>
              </a:defRPr>
            </a:lvl1pPr>
          </a:lstStyle>
          <a:p>
            <a:r>
              <a:rPr lang="en-US" dirty="0" err="1"/>
              <a:t>Firstname</a:t>
            </a:r>
            <a:r>
              <a:rPr lang="en-US" dirty="0"/>
              <a:t> </a:t>
            </a:r>
            <a:r>
              <a:rPr lang="en-US" dirty="0" err="1"/>
              <a:t>Lastname</a:t>
            </a:r>
            <a:endParaRPr lang="en-US" dirty="0"/>
          </a:p>
        </p:txBody>
      </p:sp>
      <p:sp>
        <p:nvSpPr>
          <p:cNvPr id="8" name="Text Placeholder 8">
            <a:extLst>
              <a:ext uri="{FF2B5EF4-FFF2-40B4-BE49-F238E27FC236}">
                <a16:creationId xmlns:a16="http://schemas.microsoft.com/office/drawing/2014/main" id="{82CADD8E-6C35-0E41-B4A9-4C8CA39A5624}"/>
              </a:ext>
            </a:extLst>
          </p:cNvPr>
          <p:cNvSpPr>
            <a:spLocks noGrp="1"/>
          </p:cNvSpPr>
          <p:nvPr>
            <p:ph type="body" sz="quarter" idx="14" hasCustomPrompt="1"/>
          </p:nvPr>
        </p:nvSpPr>
        <p:spPr>
          <a:xfrm>
            <a:off x="216661" y="2021302"/>
            <a:ext cx="4131973" cy="251396"/>
          </a:xfrm>
        </p:spPr>
        <p:txBody>
          <a:bodyPr/>
          <a:lstStyle>
            <a:lvl1pPr>
              <a:defRPr>
                <a:solidFill>
                  <a:schemeClr val="tx2"/>
                </a:solidFill>
              </a:defRPr>
            </a:lvl1pPr>
          </a:lstStyle>
          <a:p>
            <a:r>
              <a:rPr lang="en-US" dirty="0"/>
              <a:t>Job Title</a:t>
            </a:r>
          </a:p>
        </p:txBody>
      </p:sp>
      <p:pic>
        <p:nvPicPr>
          <p:cNvPr id="11" name="Picture 10">
            <a:extLst>
              <a:ext uri="{FF2B5EF4-FFF2-40B4-BE49-F238E27FC236}">
                <a16:creationId xmlns:a16="http://schemas.microsoft.com/office/drawing/2014/main" id="{06FD8E5D-DD29-8940-A03B-1A463EC043AF}"/>
              </a:ext>
            </a:extLst>
          </p:cNvPr>
          <p:cNvPicPr>
            <a:picLocks noChangeAspect="1"/>
          </p:cNvPicPr>
          <p:nvPr userDrawn="1"/>
        </p:nvPicPr>
        <p:blipFill>
          <a:blip r:embed="rId2"/>
          <a:stretch>
            <a:fillRect/>
          </a:stretch>
        </p:blipFill>
        <p:spPr>
          <a:xfrm>
            <a:off x="7551876" y="4526742"/>
            <a:ext cx="1605280" cy="616758"/>
          </a:xfrm>
          <a:prstGeom prst="rect">
            <a:avLst/>
          </a:prstGeom>
        </p:spPr>
      </p:pic>
      <p:pic>
        <p:nvPicPr>
          <p:cNvPr id="12" name="Graphic 11">
            <a:extLst>
              <a:ext uri="{FF2B5EF4-FFF2-40B4-BE49-F238E27FC236}">
                <a16:creationId xmlns:a16="http://schemas.microsoft.com/office/drawing/2014/main" id="{14CE9A24-5E6B-9D40-8C3D-5D64CDA1EF5F}"/>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20822" y="1576470"/>
            <a:ext cx="1308100" cy="12700"/>
          </a:xfrm>
          <a:prstGeom prst="rect">
            <a:avLst/>
          </a:prstGeom>
        </p:spPr>
      </p:pic>
    </p:spTree>
    <p:extLst>
      <p:ext uri="{BB962C8B-B14F-4D97-AF65-F5344CB8AC3E}">
        <p14:creationId xmlns:p14="http://schemas.microsoft.com/office/powerpoint/2010/main" val="4125553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no footer)">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64676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footer)">
    <p:bg>
      <p:bgPr>
        <a:solidFill>
          <a:schemeClr val="tx1"/>
        </a:solidFill>
        <a:effectLst/>
      </p:bgPr>
    </p:bg>
    <p:spTree>
      <p:nvGrpSpPr>
        <p:cNvPr id="1" name=""/>
        <p:cNvGrpSpPr/>
        <p:nvPr/>
      </p:nvGrpSpPr>
      <p:grpSpPr>
        <a:xfrm>
          <a:off x="0" y="0"/>
          <a:ext cx="0" cy="0"/>
          <a:chOff x="0" y="0"/>
          <a:chExt cx="0" cy="0"/>
        </a:xfrm>
      </p:grpSpPr>
      <p:sp>
        <p:nvSpPr>
          <p:cNvPr id="3" name="Footer Placeholder"/>
          <p:cNvSpPr>
            <a:spLocks noGrp="1"/>
          </p:cNvSpPr>
          <p:nvPr>
            <p:ph type="ftr" sz="quarter" idx="10"/>
          </p:nvPr>
        </p:nvSpPr>
        <p:spPr/>
        <p:txBody>
          <a:bodyPr/>
          <a:lstStyle/>
          <a:p>
            <a:r>
              <a:rPr lang="en-US"/>
              <a:t>IBM Confidential – For Internal Use Only</a:t>
            </a:r>
            <a:endParaRPr lang="en-US" dirty="0"/>
          </a:p>
        </p:txBody>
      </p:sp>
      <p:sp>
        <p:nvSpPr>
          <p:cNvPr id="4" name="Slide Number Placeholder"/>
          <p:cNvSpPr>
            <a:spLocks noGrp="1"/>
          </p:cNvSpPr>
          <p:nvPr>
            <p:ph type="sldNum" sz="quarter" idx="11"/>
          </p:nvPr>
        </p:nvSpPr>
        <p:spPr/>
        <p:txBody>
          <a:bodyPr/>
          <a:lstStyle/>
          <a:p>
            <a:fld id="{59395FB3-9C97-154F-86B2-7E381B951268}" type="slidenum">
              <a:rPr lang="en-US" smtClean="0"/>
              <a:pPr/>
              <a:t>‹#›</a:t>
            </a:fld>
            <a:endParaRPr lang="en-US" dirty="0"/>
          </a:p>
        </p:txBody>
      </p:sp>
      <p:pic>
        <p:nvPicPr>
          <p:cNvPr id="8" name="Picture 7">
            <a:extLst>
              <a:ext uri="{FF2B5EF4-FFF2-40B4-BE49-F238E27FC236}">
                <a16:creationId xmlns:a16="http://schemas.microsoft.com/office/drawing/2014/main" id="{C0CA2F38-20CE-244D-9F18-6922B667D651}"/>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18414122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 divider (no footer)">
    <p:bg>
      <p:bgPr>
        <a:solidFill>
          <a:schemeClr val="tx2"/>
        </a:solidFill>
        <a:effectLst/>
      </p:bgPr>
    </p:bg>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210312" y="201167"/>
            <a:ext cx="4142232" cy="1454637"/>
          </a:xfrm>
        </p:spPr>
        <p:txBody>
          <a:bodyPr/>
          <a:lstStyle>
            <a:lvl1pPr>
              <a:lnSpc>
                <a:spcPct val="90000"/>
              </a:lnSpc>
              <a:defRPr/>
            </a:lvl1pPr>
          </a:lstStyle>
          <a:p>
            <a:r>
              <a:rPr lang="en-US" dirty="0"/>
              <a:t>Click to edit Master title style (3 sizes for title text available) - no footer</a:t>
            </a:r>
          </a:p>
        </p:txBody>
      </p:sp>
      <p:pic>
        <p:nvPicPr>
          <p:cNvPr id="6" name="Picture 5">
            <a:extLst>
              <a:ext uri="{FF2B5EF4-FFF2-40B4-BE49-F238E27FC236}">
                <a16:creationId xmlns:a16="http://schemas.microsoft.com/office/drawing/2014/main" id="{99DCD91D-6EEE-A449-BBBB-4C464064DE56}"/>
              </a:ext>
            </a:extLst>
          </p:cNvPr>
          <p:cNvPicPr>
            <a:picLocks/>
          </p:cNvPicPr>
          <p:nvPr userDrawn="1"/>
        </p:nvPicPr>
        <p:blipFill>
          <a:blip r:embed="rId2"/>
          <a:stretch>
            <a:fillRect/>
          </a:stretch>
        </p:blipFill>
        <p:spPr>
          <a:xfrm>
            <a:off x="7553976" y="0"/>
            <a:ext cx="1609344" cy="612648"/>
          </a:xfrm>
          <a:prstGeom prst="rect">
            <a:avLst/>
          </a:prstGeom>
        </p:spPr>
      </p:pic>
    </p:spTree>
    <p:extLst>
      <p:ext uri="{BB962C8B-B14F-4D97-AF65-F5344CB8AC3E}">
        <p14:creationId xmlns:p14="http://schemas.microsoft.com/office/powerpoint/2010/main" val="4112762804"/>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4" name="Title Placeholder"/>
          <p:cNvSpPr>
            <a:spLocks noGrp="1"/>
          </p:cNvSpPr>
          <p:nvPr>
            <p:ph type="title"/>
          </p:nvPr>
        </p:nvSpPr>
        <p:spPr>
          <a:xfrm>
            <a:off x="210312" y="201168"/>
            <a:ext cx="4142232" cy="4294632"/>
          </a:xfrm>
          <a:prstGeom prst="rect">
            <a:avLst/>
          </a:prstGeom>
        </p:spPr>
        <p:txBody>
          <a:bodyPr vert="horz" lIns="0" tIns="0" rIns="0" bIns="0" rtlCol="0" anchor="t">
            <a:noAutofit/>
          </a:bodyPr>
          <a:lstStyle/>
          <a:p>
            <a:r>
              <a:rPr lang="en-US"/>
              <a:t>Click to edit Master title style</a:t>
            </a:r>
            <a:endParaRPr lang="en-US" dirty="0"/>
          </a:p>
        </p:txBody>
      </p:sp>
      <p:sp>
        <p:nvSpPr>
          <p:cNvPr id="5" name="Text Placeholder"/>
          <p:cNvSpPr>
            <a:spLocks noGrp="1"/>
          </p:cNvSpPr>
          <p:nvPr>
            <p:ph type="body" idx="1"/>
          </p:nvPr>
        </p:nvSpPr>
        <p:spPr>
          <a:xfrm>
            <a:off x="4791456" y="201168"/>
            <a:ext cx="4123944" cy="4294632"/>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p:cNvSpPr>
            <a:spLocks noGrp="1"/>
          </p:cNvSpPr>
          <p:nvPr>
            <p:ph type="ftr" sz="quarter" idx="3"/>
          </p:nvPr>
        </p:nvSpPr>
        <p:spPr>
          <a:xfrm>
            <a:off x="228666" y="4787900"/>
            <a:ext cx="4114735" cy="166687"/>
          </a:xfrm>
          <a:prstGeom prst="rect">
            <a:avLst/>
          </a:prstGeom>
        </p:spPr>
        <p:txBody>
          <a:bodyPr vert="horz" lIns="0" tIns="0" rIns="0" bIns="0" rtlCol="0" anchor="ctr"/>
          <a:lstStyle>
            <a:lvl1pPr marL="0" marR="0" indent="0" algn="l" defTabSz="685992" rtl="0" eaLnBrk="1" fontAlgn="auto" latinLnBrk="0" hangingPunct="1">
              <a:lnSpc>
                <a:spcPct val="100000"/>
              </a:lnSpc>
              <a:spcBef>
                <a:spcPts val="0"/>
              </a:spcBef>
              <a:spcAft>
                <a:spcPts val="0"/>
              </a:spcAft>
              <a:buClrTx/>
              <a:buSzTx/>
              <a:buFontTx/>
              <a:buNone/>
              <a:tabLst/>
              <a:defRPr sz="600">
                <a:solidFill>
                  <a:schemeClr val="bg1"/>
                </a:solidFill>
                <a:latin typeface="IBM Plex Sans" panose="020B0503050203000203" pitchFamily="34" charset="0"/>
              </a:defRPr>
            </a:lvl1pPr>
          </a:lstStyle>
          <a:p>
            <a:r>
              <a:rPr lang="en-US"/>
              <a:t>IBM Confidential – For Internal Use Only</a:t>
            </a:r>
            <a:endParaRPr lang="en-US" dirty="0"/>
          </a:p>
        </p:txBody>
      </p:sp>
      <p:sp>
        <p:nvSpPr>
          <p:cNvPr id="8" name="Slide Number Placeholder"/>
          <p:cNvSpPr>
            <a:spLocks noGrp="1"/>
          </p:cNvSpPr>
          <p:nvPr>
            <p:ph type="sldNum" sz="quarter" idx="4"/>
          </p:nvPr>
        </p:nvSpPr>
        <p:spPr>
          <a:xfrm>
            <a:off x="7086601" y="4787900"/>
            <a:ext cx="1828732" cy="166687"/>
          </a:xfrm>
          <a:prstGeom prst="rect">
            <a:avLst/>
          </a:prstGeom>
        </p:spPr>
        <p:txBody>
          <a:bodyPr vert="horz" lIns="0" tIns="0" rIns="0" bIns="0" rtlCol="0" anchor="ctr"/>
          <a:lstStyle>
            <a:lvl1pPr algn="r">
              <a:defRPr sz="600">
                <a:solidFill>
                  <a:schemeClr val="bg1"/>
                </a:solidFill>
                <a:latin typeface="IBM Plex Sans" panose="020B0503050203000203" pitchFamily="34" charset="0"/>
              </a:defRPr>
            </a:lvl1pPr>
          </a:lstStyle>
          <a:p>
            <a:fld id="{59395FB3-9C97-154F-86B2-7E381B951268}" type="slidenum">
              <a:rPr lang="en-US" smtClean="0"/>
              <a:pPr/>
              <a:t>‹#›</a:t>
            </a:fld>
            <a:endParaRPr lang="en-US" dirty="0"/>
          </a:p>
        </p:txBody>
      </p:sp>
      <p:grpSp>
        <p:nvGrpSpPr>
          <p:cNvPr id="59" name="Group 58" descr="Outside edge tick marks for alignment">
            <a:extLst>
              <a:ext uri="{C183D7F6-B498-43B3-948B-1728B52AA6E4}">
                <adec:decorative xmlns:adec="http://schemas.microsoft.com/office/drawing/2017/decorative" val="0"/>
              </a:ext>
            </a:extLst>
          </p:cNvPr>
          <p:cNvGrpSpPr/>
          <p:nvPr userDrawn="1"/>
        </p:nvGrpSpPr>
        <p:grpSpPr>
          <a:xfrm>
            <a:off x="-110110" y="-110490"/>
            <a:ext cx="9364220" cy="5364480"/>
            <a:chOff x="-109730" y="-110490"/>
            <a:chExt cx="9364220" cy="5364480"/>
          </a:xfrm>
        </p:grpSpPr>
        <p:grpSp>
          <p:nvGrpSpPr>
            <p:cNvPr id="60" name="Group 59"/>
            <p:cNvGrpSpPr/>
            <p:nvPr userDrawn="1"/>
          </p:nvGrpSpPr>
          <p:grpSpPr>
            <a:xfrm>
              <a:off x="228600" y="-110490"/>
              <a:ext cx="8686732" cy="91440"/>
              <a:chOff x="228600" y="-152400"/>
              <a:chExt cx="8686732" cy="152400"/>
            </a:xfrm>
          </p:grpSpPr>
          <p:cxnSp>
            <p:nvCxnSpPr>
              <p:cNvPr id="93" name="Straight Connector 92">
                <a:extLst>
                  <a:ext uri="{C183D7F6-B498-43B3-948B-1728B52AA6E4}">
                    <adec:decorative xmlns:adec="http://schemas.microsoft.com/office/drawing/2017/decorative" val="1"/>
                  </a:ext>
                </a:extLst>
              </p:cNvPr>
              <p:cNvCxnSpPr/>
              <p:nvPr userDrawn="1"/>
            </p:nvCxnSpPr>
            <p:spPr bwMode="auto">
              <a:xfrm rot="5400000" flipH="1">
                <a:off x="152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4" name="Straight Connector 93">
                <a:extLst>
                  <a:ext uri="{C183D7F6-B498-43B3-948B-1728B52AA6E4}">
                    <adec:decorative xmlns:adec="http://schemas.microsoft.com/office/drawing/2017/decorative" val="1"/>
                  </a:ext>
                </a:extLst>
              </p:cNvPr>
              <p:cNvCxnSpPr/>
              <p:nvPr userDrawn="1"/>
            </p:nvCxnSpPr>
            <p:spPr bwMode="auto">
              <a:xfrm rot="5400000" flipH="1">
                <a:off x="1981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5" name="Straight Connector 94">
                <a:extLst>
                  <a:ext uri="{C183D7F6-B498-43B3-948B-1728B52AA6E4}">
                    <adec:decorative xmlns:adec="http://schemas.microsoft.com/office/drawing/2017/decorative" val="1"/>
                  </a:ext>
                </a:extLst>
              </p:cNvPr>
              <p:cNvCxnSpPr/>
              <p:nvPr userDrawn="1"/>
            </p:nvCxnSpPr>
            <p:spPr bwMode="auto">
              <a:xfrm rot="5400000" flipH="1">
                <a:off x="2209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6" name="Straight Connector 95">
                <a:extLst>
                  <a:ext uri="{C183D7F6-B498-43B3-948B-1728B52AA6E4}">
                    <adec:decorative xmlns:adec="http://schemas.microsoft.com/office/drawing/2017/decorative" val="1"/>
                  </a:ext>
                </a:extLst>
              </p:cNvPr>
              <p:cNvCxnSpPr/>
              <p:nvPr userDrawn="1"/>
            </p:nvCxnSpPr>
            <p:spPr bwMode="auto">
              <a:xfrm rot="5400000" flipH="1">
                <a:off x="2438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7" name="Straight Connector 96">
                <a:extLst>
                  <a:ext uri="{C183D7F6-B498-43B3-948B-1728B52AA6E4}">
                    <adec:decorative xmlns:adec="http://schemas.microsoft.com/office/drawing/2017/decorative" val="1"/>
                  </a:ext>
                </a:extLst>
              </p:cNvPr>
              <p:cNvCxnSpPr/>
              <p:nvPr userDrawn="1"/>
            </p:nvCxnSpPr>
            <p:spPr bwMode="auto">
              <a:xfrm rot="5400000" flipH="1">
                <a:off x="4267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8" name="Straight Connector 97">
                <a:extLst>
                  <a:ext uri="{C183D7F6-B498-43B3-948B-1728B52AA6E4}">
                    <adec:decorative xmlns:adec="http://schemas.microsoft.com/office/drawing/2017/decorative" val="1"/>
                  </a:ext>
                </a:extLst>
              </p:cNvPr>
              <p:cNvCxnSpPr/>
              <p:nvPr userDrawn="1"/>
            </p:nvCxnSpPr>
            <p:spPr bwMode="auto">
              <a:xfrm rot="5400000" flipH="1">
                <a:off x="4495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9" name="Straight Connector 98">
                <a:extLst>
                  <a:ext uri="{C183D7F6-B498-43B3-948B-1728B52AA6E4}">
                    <adec:decorative xmlns:adec="http://schemas.microsoft.com/office/drawing/2017/decorative" val="1"/>
                  </a:ext>
                </a:extLst>
              </p:cNvPr>
              <p:cNvCxnSpPr/>
              <p:nvPr userDrawn="1"/>
            </p:nvCxnSpPr>
            <p:spPr bwMode="auto">
              <a:xfrm rot="5400000" flipH="1">
                <a:off x="4724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0" name="Straight Connector 99">
                <a:extLst>
                  <a:ext uri="{C183D7F6-B498-43B3-948B-1728B52AA6E4}">
                    <adec:decorative xmlns:adec="http://schemas.microsoft.com/office/drawing/2017/decorative" val="1"/>
                  </a:ext>
                </a:extLst>
              </p:cNvPr>
              <p:cNvCxnSpPr/>
              <p:nvPr userDrawn="1"/>
            </p:nvCxnSpPr>
            <p:spPr bwMode="auto">
              <a:xfrm rot="5400000" flipH="1">
                <a:off x="65532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1" name="Straight Connector 100">
                <a:extLst>
                  <a:ext uri="{C183D7F6-B498-43B3-948B-1728B52AA6E4}">
                    <adec:decorative xmlns:adec="http://schemas.microsoft.com/office/drawing/2017/decorative" val="1"/>
                  </a:ext>
                </a:extLst>
              </p:cNvPr>
              <p:cNvCxnSpPr/>
              <p:nvPr userDrawn="1"/>
            </p:nvCxnSpPr>
            <p:spPr bwMode="auto">
              <a:xfrm rot="5400000" flipH="1">
                <a:off x="67818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2" name="Straight Connector 101">
                <a:extLst>
                  <a:ext uri="{C183D7F6-B498-43B3-948B-1728B52AA6E4}">
                    <adec:decorative xmlns:adec="http://schemas.microsoft.com/office/drawing/2017/decorative" val="1"/>
                  </a:ext>
                </a:extLst>
              </p:cNvPr>
              <p:cNvCxnSpPr/>
              <p:nvPr userDrawn="1"/>
            </p:nvCxnSpPr>
            <p:spPr bwMode="auto">
              <a:xfrm rot="5400000" flipH="1">
                <a:off x="7010400"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3" name="Straight Connector 102">
                <a:extLst>
                  <a:ext uri="{C183D7F6-B498-43B3-948B-1728B52AA6E4}">
                    <adec:decorative xmlns:adec="http://schemas.microsoft.com/office/drawing/2017/decorative" val="1"/>
                  </a:ext>
                </a:extLst>
              </p:cNvPr>
              <p:cNvCxnSpPr/>
              <p:nvPr userDrawn="1"/>
            </p:nvCxnSpPr>
            <p:spPr bwMode="auto">
              <a:xfrm rot="5400000" flipH="1">
                <a:off x="8839132" y="-762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1" name="Group 60"/>
            <p:cNvGrpSpPr/>
            <p:nvPr userDrawn="1"/>
          </p:nvGrpSpPr>
          <p:grpSpPr>
            <a:xfrm>
              <a:off x="228600" y="5162550"/>
              <a:ext cx="8686732" cy="91440"/>
              <a:chOff x="228600" y="5143500"/>
              <a:chExt cx="8686732" cy="152400"/>
            </a:xfrm>
          </p:grpSpPr>
          <p:cxnSp>
            <p:nvCxnSpPr>
              <p:cNvPr id="82" name="Straight Connector 81">
                <a:extLst>
                  <a:ext uri="{C183D7F6-B498-43B3-948B-1728B52AA6E4}">
                    <adec:decorative xmlns:adec="http://schemas.microsoft.com/office/drawing/2017/decorative" val="1"/>
                  </a:ext>
                </a:extLst>
              </p:cNvPr>
              <p:cNvCxnSpPr/>
              <p:nvPr userDrawn="1"/>
            </p:nvCxnSpPr>
            <p:spPr bwMode="auto">
              <a:xfrm rot="5400000" flipH="1">
                <a:off x="152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3" name="Straight Connector 82">
                <a:extLst>
                  <a:ext uri="{C183D7F6-B498-43B3-948B-1728B52AA6E4}">
                    <adec:decorative xmlns:adec="http://schemas.microsoft.com/office/drawing/2017/decorative" val="1"/>
                  </a:ext>
                </a:extLst>
              </p:cNvPr>
              <p:cNvCxnSpPr/>
              <p:nvPr userDrawn="1"/>
            </p:nvCxnSpPr>
            <p:spPr bwMode="auto">
              <a:xfrm rot="5400000" flipH="1">
                <a:off x="1981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4" name="Straight Connector 83">
                <a:extLst>
                  <a:ext uri="{C183D7F6-B498-43B3-948B-1728B52AA6E4}">
                    <adec:decorative xmlns:adec="http://schemas.microsoft.com/office/drawing/2017/decorative" val="1"/>
                  </a:ext>
                </a:extLst>
              </p:cNvPr>
              <p:cNvCxnSpPr/>
              <p:nvPr userDrawn="1"/>
            </p:nvCxnSpPr>
            <p:spPr bwMode="auto">
              <a:xfrm rot="5400000" flipH="1">
                <a:off x="2209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5" name="Straight Connector 84">
                <a:extLst>
                  <a:ext uri="{C183D7F6-B498-43B3-948B-1728B52AA6E4}">
                    <adec:decorative xmlns:adec="http://schemas.microsoft.com/office/drawing/2017/decorative" val="1"/>
                  </a:ext>
                </a:extLst>
              </p:cNvPr>
              <p:cNvCxnSpPr/>
              <p:nvPr userDrawn="1"/>
            </p:nvCxnSpPr>
            <p:spPr bwMode="auto">
              <a:xfrm rot="5400000" flipH="1">
                <a:off x="2438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6" name="Straight Connector 85">
                <a:extLst>
                  <a:ext uri="{C183D7F6-B498-43B3-948B-1728B52AA6E4}">
                    <adec:decorative xmlns:adec="http://schemas.microsoft.com/office/drawing/2017/decorative" val="1"/>
                  </a:ext>
                </a:extLst>
              </p:cNvPr>
              <p:cNvCxnSpPr/>
              <p:nvPr userDrawn="1"/>
            </p:nvCxnSpPr>
            <p:spPr bwMode="auto">
              <a:xfrm rot="5400000" flipH="1">
                <a:off x="4267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7" name="Straight Connector 86">
                <a:extLst>
                  <a:ext uri="{C183D7F6-B498-43B3-948B-1728B52AA6E4}">
                    <adec:decorative xmlns:adec="http://schemas.microsoft.com/office/drawing/2017/decorative" val="1"/>
                  </a:ext>
                </a:extLst>
              </p:cNvPr>
              <p:cNvCxnSpPr/>
              <p:nvPr userDrawn="1"/>
            </p:nvCxnSpPr>
            <p:spPr bwMode="auto">
              <a:xfrm rot="5400000" flipH="1">
                <a:off x="4495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8" name="Straight Connector 87">
                <a:extLst>
                  <a:ext uri="{C183D7F6-B498-43B3-948B-1728B52AA6E4}">
                    <adec:decorative xmlns:adec="http://schemas.microsoft.com/office/drawing/2017/decorative" val="1"/>
                  </a:ext>
                </a:extLst>
              </p:cNvPr>
              <p:cNvCxnSpPr/>
              <p:nvPr userDrawn="1"/>
            </p:nvCxnSpPr>
            <p:spPr bwMode="auto">
              <a:xfrm rot="5400000" flipH="1">
                <a:off x="4724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9" name="Straight Connector 88">
                <a:extLst>
                  <a:ext uri="{C183D7F6-B498-43B3-948B-1728B52AA6E4}">
                    <adec:decorative xmlns:adec="http://schemas.microsoft.com/office/drawing/2017/decorative" val="1"/>
                  </a:ext>
                </a:extLst>
              </p:cNvPr>
              <p:cNvCxnSpPr/>
              <p:nvPr userDrawn="1"/>
            </p:nvCxnSpPr>
            <p:spPr bwMode="auto">
              <a:xfrm rot="5400000" flipH="1">
                <a:off x="65532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0" name="Straight Connector 89">
                <a:extLst>
                  <a:ext uri="{C183D7F6-B498-43B3-948B-1728B52AA6E4}">
                    <adec:decorative xmlns:adec="http://schemas.microsoft.com/office/drawing/2017/decorative" val="1"/>
                  </a:ext>
                </a:extLst>
              </p:cNvPr>
              <p:cNvCxnSpPr/>
              <p:nvPr userDrawn="1"/>
            </p:nvCxnSpPr>
            <p:spPr bwMode="auto">
              <a:xfrm rot="5400000" flipH="1">
                <a:off x="67818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1" name="Straight Connector 90">
                <a:extLst>
                  <a:ext uri="{C183D7F6-B498-43B3-948B-1728B52AA6E4}">
                    <adec:decorative xmlns:adec="http://schemas.microsoft.com/office/drawing/2017/decorative" val="1"/>
                  </a:ext>
                </a:extLst>
              </p:cNvPr>
              <p:cNvCxnSpPr/>
              <p:nvPr userDrawn="1"/>
            </p:nvCxnSpPr>
            <p:spPr bwMode="auto">
              <a:xfrm rot="5400000" flipH="1">
                <a:off x="7010400"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92" name="Straight Connector 91">
                <a:extLst>
                  <a:ext uri="{C183D7F6-B498-43B3-948B-1728B52AA6E4}">
                    <adec:decorative xmlns:adec="http://schemas.microsoft.com/office/drawing/2017/decorative" val="1"/>
                  </a:ext>
                </a:extLst>
              </p:cNvPr>
              <p:cNvCxnSpPr/>
              <p:nvPr userDrawn="1"/>
            </p:nvCxnSpPr>
            <p:spPr bwMode="auto">
              <a:xfrm rot="5400000" flipH="1">
                <a:off x="8839132" y="5219700"/>
                <a:ext cx="15240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2" name="Group 61"/>
            <p:cNvGrpSpPr/>
            <p:nvPr userDrawn="1"/>
          </p:nvGrpSpPr>
          <p:grpSpPr>
            <a:xfrm>
              <a:off x="-109730" y="237744"/>
              <a:ext cx="91440" cy="4664456"/>
              <a:chOff x="-109730" y="237744"/>
              <a:chExt cx="91440" cy="4664456"/>
            </a:xfrm>
          </p:grpSpPr>
          <p:cxnSp>
            <p:nvCxnSpPr>
              <p:cNvPr id="73" name="Straight Connector 72">
                <a:extLst>
                  <a:ext uri="{C183D7F6-B498-43B3-948B-1728B52AA6E4}">
                    <adec:decorative xmlns:adec="http://schemas.microsoft.com/office/drawing/2017/decorative" val="1"/>
                  </a:ext>
                </a:extLst>
              </p:cNvPr>
              <p:cNvCxnSpPr/>
              <p:nvPr userDrawn="1"/>
            </p:nvCxnSpPr>
            <p:spPr bwMode="auto">
              <a:xfrm flipH="1">
                <a:off x="-109730" y="65379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4" name="Straight Connector 73">
                <a:extLst>
                  <a:ext uri="{C183D7F6-B498-43B3-948B-1728B52AA6E4}">
                    <adec:decorative xmlns:adec="http://schemas.microsoft.com/office/drawing/2017/decorative" val="1"/>
                  </a:ext>
                </a:extLst>
              </p:cNvPr>
              <p:cNvCxnSpPr/>
              <p:nvPr userDrawn="1"/>
            </p:nvCxnSpPr>
            <p:spPr bwMode="auto">
              <a:xfrm flipH="1">
                <a:off x="-109730" y="128930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5" name="Straight Connector 74">
                <a:extLst>
                  <a:ext uri="{C183D7F6-B498-43B3-948B-1728B52AA6E4}">
                    <adec:decorative xmlns:adec="http://schemas.microsoft.com/office/drawing/2017/decorative" val="1"/>
                  </a:ext>
                </a:extLst>
              </p:cNvPr>
              <p:cNvCxnSpPr/>
              <p:nvPr userDrawn="1"/>
            </p:nvCxnSpPr>
            <p:spPr bwMode="auto">
              <a:xfrm flipH="1">
                <a:off x="-109730" y="192938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6" name="Straight Connector 75">
                <a:extLst>
                  <a:ext uri="{C183D7F6-B498-43B3-948B-1728B52AA6E4}">
                    <adec:decorative xmlns:adec="http://schemas.microsoft.com/office/drawing/2017/decorative" val="1"/>
                  </a:ext>
                </a:extLst>
              </p:cNvPr>
              <p:cNvCxnSpPr/>
              <p:nvPr userDrawn="1"/>
            </p:nvCxnSpPr>
            <p:spPr bwMode="auto">
              <a:xfrm flipH="1">
                <a:off x="-109730" y="257099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7" name="Straight Connector 76">
                <a:extLst>
                  <a:ext uri="{C183D7F6-B498-43B3-948B-1728B52AA6E4}">
                    <adec:decorative xmlns:adec="http://schemas.microsoft.com/office/drawing/2017/decorative" val="1"/>
                  </a:ext>
                </a:extLst>
              </p:cNvPr>
              <p:cNvCxnSpPr/>
              <p:nvPr userDrawn="1"/>
            </p:nvCxnSpPr>
            <p:spPr bwMode="auto">
              <a:xfrm flipH="1">
                <a:off x="-109730" y="32095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8" name="Straight Connector 77">
                <a:extLst>
                  <a:ext uri="{C183D7F6-B498-43B3-948B-1728B52AA6E4}">
                    <adec:decorative xmlns:adec="http://schemas.microsoft.com/office/drawing/2017/decorative" val="1"/>
                  </a:ext>
                </a:extLst>
              </p:cNvPr>
              <p:cNvCxnSpPr/>
              <p:nvPr userDrawn="1"/>
            </p:nvCxnSpPr>
            <p:spPr bwMode="auto">
              <a:xfrm flipH="1">
                <a:off x="-109730" y="384962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9" name="Straight Connector 78">
                <a:extLst>
                  <a:ext uri="{C183D7F6-B498-43B3-948B-1728B52AA6E4}">
                    <adec:decorative xmlns:adec="http://schemas.microsoft.com/office/drawing/2017/decorative" val="1"/>
                  </a:ext>
                </a:extLst>
              </p:cNvPr>
              <p:cNvCxnSpPr/>
              <p:nvPr userDrawn="1"/>
            </p:nvCxnSpPr>
            <p:spPr bwMode="auto">
              <a:xfrm flipH="1">
                <a:off x="-109730" y="449427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0" name="Straight Connector 79">
                <a:extLst>
                  <a:ext uri="{C183D7F6-B498-43B3-948B-1728B52AA6E4}">
                    <adec:decorative xmlns:adec="http://schemas.microsoft.com/office/drawing/2017/decorative" val="1"/>
                  </a:ext>
                </a:extLst>
              </p:cNvPr>
              <p:cNvCxnSpPr/>
              <p:nvPr userDrawn="1"/>
            </p:nvCxnSpPr>
            <p:spPr bwMode="auto">
              <a:xfrm flipH="1">
                <a:off x="-109730" y="23774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81" name="Straight Connector 80">
                <a:extLst>
                  <a:ext uri="{C183D7F6-B498-43B3-948B-1728B52AA6E4}">
                    <adec:decorative xmlns:adec="http://schemas.microsoft.com/office/drawing/2017/decorative" val="1"/>
                  </a:ext>
                </a:extLst>
              </p:cNvPr>
              <p:cNvCxnSpPr/>
              <p:nvPr userDrawn="1"/>
            </p:nvCxnSpPr>
            <p:spPr bwMode="auto">
              <a:xfrm flipH="1">
                <a:off x="-109730" y="4902200"/>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nvGrpSpPr>
            <p:cNvPr id="63" name="Group 62"/>
            <p:cNvGrpSpPr/>
            <p:nvPr userDrawn="1"/>
          </p:nvGrpSpPr>
          <p:grpSpPr>
            <a:xfrm>
              <a:off x="9163050" y="237744"/>
              <a:ext cx="91440" cy="4663440"/>
              <a:chOff x="-109730" y="231394"/>
              <a:chExt cx="91440" cy="4663440"/>
            </a:xfrm>
          </p:grpSpPr>
          <p:cxnSp>
            <p:nvCxnSpPr>
              <p:cNvPr id="64" name="Straight Connector 63">
                <a:extLst>
                  <a:ext uri="{C183D7F6-B498-43B3-948B-1728B52AA6E4}">
                    <adec:decorative xmlns:adec="http://schemas.microsoft.com/office/drawing/2017/decorative" val="1"/>
                  </a:ext>
                </a:extLst>
              </p:cNvPr>
              <p:cNvCxnSpPr/>
              <p:nvPr userDrawn="1"/>
            </p:nvCxnSpPr>
            <p:spPr bwMode="auto">
              <a:xfrm flipH="1">
                <a:off x="-109730" y="64744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5" name="Straight Connector 64">
                <a:extLst>
                  <a:ext uri="{C183D7F6-B498-43B3-948B-1728B52AA6E4}">
                    <adec:decorative xmlns:adec="http://schemas.microsoft.com/office/drawing/2017/decorative" val="1"/>
                  </a:ext>
                </a:extLst>
              </p:cNvPr>
              <p:cNvCxnSpPr/>
              <p:nvPr userDrawn="1"/>
            </p:nvCxnSpPr>
            <p:spPr bwMode="auto">
              <a:xfrm flipH="1">
                <a:off x="-109730" y="128295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6" name="Straight Connector 65">
                <a:extLst>
                  <a:ext uri="{C183D7F6-B498-43B3-948B-1728B52AA6E4}">
                    <adec:decorative xmlns:adec="http://schemas.microsoft.com/office/drawing/2017/decorative" val="1"/>
                  </a:ext>
                </a:extLst>
              </p:cNvPr>
              <p:cNvCxnSpPr/>
              <p:nvPr userDrawn="1"/>
            </p:nvCxnSpPr>
            <p:spPr bwMode="auto">
              <a:xfrm flipH="1">
                <a:off x="-109730" y="19230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7" name="Straight Connector 66">
                <a:extLst>
                  <a:ext uri="{C183D7F6-B498-43B3-948B-1728B52AA6E4}">
                    <adec:decorative xmlns:adec="http://schemas.microsoft.com/office/drawing/2017/decorative" val="1"/>
                  </a:ext>
                </a:extLst>
              </p:cNvPr>
              <p:cNvCxnSpPr/>
              <p:nvPr userDrawn="1"/>
            </p:nvCxnSpPr>
            <p:spPr bwMode="auto">
              <a:xfrm flipH="1">
                <a:off x="-109730" y="256311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8" name="Straight Connector 67">
                <a:extLst>
                  <a:ext uri="{C183D7F6-B498-43B3-948B-1728B52AA6E4}">
                    <adec:decorative xmlns:adec="http://schemas.microsoft.com/office/drawing/2017/decorative" val="1"/>
                  </a:ext>
                </a:extLst>
              </p:cNvPr>
              <p:cNvCxnSpPr/>
              <p:nvPr userDrawn="1"/>
            </p:nvCxnSpPr>
            <p:spPr bwMode="auto">
              <a:xfrm flipH="1">
                <a:off x="-109730" y="32031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69" name="Straight Connector 68">
                <a:extLst>
                  <a:ext uri="{C183D7F6-B498-43B3-948B-1728B52AA6E4}">
                    <adec:decorative xmlns:adec="http://schemas.microsoft.com/office/drawing/2017/decorative" val="1"/>
                  </a:ext>
                </a:extLst>
              </p:cNvPr>
              <p:cNvCxnSpPr/>
              <p:nvPr userDrawn="1"/>
            </p:nvCxnSpPr>
            <p:spPr bwMode="auto">
              <a:xfrm flipH="1">
                <a:off x="-109730" y="384327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0" name="Straight Connector 69">
                <a:extLst>
                  <a:ext uri="{C183D7F6-B498-43B3-948B-1728B52AA6E4}">
                    <adec:decorative xmlns:adec="http://schemas.microsoft.com/office/drawing/2017/decorative" val="1"/>
                  </a:ext>
                </a:extLst>
              </p:cNvPr>
              <p:cNvCxnSpPr/>
              <p:nvPr userDrawn="1"/>
            </p:nvCxnSpPr>
            <p:spPr bwMode="auto">
              <a:xfrm flipH="1">
                <a:off x="-109730" y="4487926"/>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1" name="Straight Connector 70">
                <a:extLst>
                  <a:ext uri="{C183D7F6-B498-43B3-948B-1728B52AA6E4}">
                    <adec:decorative xmlns:adec="http://schemas.microsoft.com/office/drawing/2017/decorative" val="1"/>
                  </a:ext>
                </a:extLst>
              </p:cNvPr>
              <p:cNvCxnSpPr/>
              <p:nvPr userDrawn="1"/>
            </p:nvCxnSpPr>
            <p:spPr bwMode="auto">
              <a:xfrm flipH="1">
                <a:off x="-109730" y="23139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72" name="Straight Connector 71">
                <a:extLst>
                  <a:ext uri="{C183D7F6-B498-43B3-948B-1728B52AA6E4}">
                    <adec:decorative xmlns:adec="http://schemas.microsoft.com/office/drawing/2017/decorative" val="1"/>
                  </a:ext>
                </a:extLst>
              </p:cNvPr>
              <p:cNvCxnSpPr/>
              <p:nvPr userDrawn="1"/>
            </p:nvCxnSpPr>
            <p:spPr bwMode="auto">
              <a:xfrm flipH="1">
                <a:off x="-109730" y="4894834"/>
                <a:ext cx="91440" cy="0"/>
              </a:xfrm>
              <a:prstGeom prst="line">
                <a:avLst/>
              </a:prstGeom>
              <a:ln>
                <a:solidFill>
                  <a:srgbClr val="BEBEBE"/>
                </a:solidFill>
                <a:headEnd type="none" w="med" len="med"/>
                <a:tailEnd type="none" w="med" len="med"/>
              </a:ln>
            </p:spPr>
            <p:style>
              <a:lnRef idx="1">
                <a:schemeClr val="dk1"/>
              </a:lnRef>
              <a:fillRef idx="0">
                <a:schemeClr val="dk1"/>
              </a:fillRef>
              <a:effectRef idx="0">
                <a:schemeClr val="dk1"/>
              </a:effectRef>
              <a:fontRef idx="minor">
                <a:schemeClr val="tx1"/>
              </a:fontRef>
            </p:style>
          </p:cxnSp>
        </p:grpSp>
      </p:grpSp>
    </p:spTree>
    <p:extLst>
      <p:ext uri="{BB962C8B-B14F-4D97-AF65-F5344CB8AC3E}">
        <p14:creationId xmlns:p14="http://schemas.microsoft.com/office/powerpoint/2010/main" val="240078074"/>
      </p:ext>
    </p:extLst>
  </p:cSld>
  <p:clrMap bg1="dk1" tx1="lt1" bg2="dk2" tx2="lt2" accent1="accent1" accent2="accent2" accent3="accent3" accent4="accent4" accent5="accent5" accent6="accent6" hlink="hlink" folHlink="folHlink"/>
  <p:sldLayoutIdLst>
    <p:sldLayoutId id="2147484029" r:id="rId1"/>
    <p:sldLayoutId id="2147484030" r:id="rId2"/>
    <p:sldLayoutId id="2147484027" r:id="rId3"/>
    <p:sldLayoutId id="2147484028" r:id="rId4"/>
    <p:sldLayoutId id="2147484025" r:id="rId5"/>
    <p:sldLayoutId id="2147484026" r:id="rId6"/>
    <p:sldLayoutId id="2147483987" r:id="rId7"/>
    <p:sldLayoutId id="2147483986" r:id="rId8"/>
    <p:sldLayoutId id="2147483988" r:id="rId9"/>
    <p:sldLayoutId id="2147483989" r:id="rId10"/>
    <p:sldLayoutId id="2147483990" r:id="rId11"/>
    <p:sldLayoutId id="2147483991" r:id="rId12"/>
    <p:sldLayoutId id="2147483992" r:id="rId13"/>
    <p:sldLayoutId id="2147483993" r:id="rId14"/>
    <p:sldLayoutId id="2147483994" r:id="rId15"/>
    <p:sldLayoutId id="2147483995" r:id="rId16"/>
    <p:sldLayoutId id="2147483996" r:id="rId17"/>
    <p:sldLayoutId id="2147483997" r:id="rId18"/>
    <p:sldLayoutId id="2147483998" r:id="rId19"/>
    <p:sldLayoutId id="2147483999" r:id="rId20"/>
    <p:sldLayoutId id="2147484000" r:id="rId21"/>
    <p:sldLayoutId id="2147484001" r:id="rId22"/>
    <p:sldLayoutId id="2147484002" r:id="rId23"/>
    <p:sldLayoutId id="2147484003" r:id="rId24"/>
    <p:sldLayoutId id="2147484004" r:id="rId25"/>
    <p:sldLayoutId id="2147484005" r:id="rId26"/>
    <p:sldLayoutId id="2147484006" r:id="rId27"/>
    <p:sldLayoutId id="2147484020" r:id="rId28"/>
    <p:sldLayoutId id="2147484008" r:id="rId29"/>
    <p:sldLayoutId id="2147484021" r:id="rId30"/>
    <p:sldLayoutId id="2147484024" r:id="rId31"/>
    <p:sldLayoutId id="2147484023" r:id="rId32"/>
    <p:sldLayoutId id="2147484010" r:id="rId33"/>
    <p:sldLayoutId id="2147484022" r:id="rId34"/>
    <p:sldLayoutId id="2147484011" r:id="rId35"/>
    <p:sldLayoutId id="2147484014" r:id="rId36"/>
    <p:sldLayoutId id="2147484012" r:id="rId37"/>
  </p:sldLayoutIdLst>
  <p:hf hdr="0" dt="0"/>
  <p:txStyles>
    <p:titleStyle>
      <a:lvl1pPr algn="l" rtl="0" eaLnBrk="1" fontAlgn="base" hangingPunct="1">
        <a:lnSpc>
          <a:spcPct val="90000"/>
        </a:lnSpc>
        <a:spcBef>
          <a:spcPct val="0"/>
        </a:spcBef>
        <a:spcAft>
          <a:spcPct val="0"/>
        </a:spcAft>
        <a:defRPr sz="2800" b="0" i="0">
          <a:solidFill>
            <a:schemeClr val="bg1"/>
          </a:solidFill>
          <a:latin typeface="IBM Plex Sans Light" panose="020B0403050203000203" pitchFamily="34" charset="77"/>
          <a:ea typeface="IBM Plex Sans Light" panose="020B0403050203000203" pitchFamily="34" charset="77"/>
          <a:cs typeface="IBM Plex Sans Light" panose="020B0403050203000203" pitchFamily="34" charset="77"/>
        </a:defRPr>
      </a:lvl1pPr>
      <a:lvl2pPr algn="l" rtl="0" eaLnBrk="1" fontAlgn="base" hangingPunct="1">
        <a:lnSpc>
          <a:spcPct val="90000"/>
        </a:lnSpc>
        <a:spcBef>
          <a:spcPct val="0"/>
        </a:spcBef>
        <a:spcAft>
          <a:spcPct val="0"/>
        </a:spcAft>
        <a:defRPr sz="2220">
          <a:solidFill>
            <a:srgbClr val="191919"/>
          </a:solidFill>
          <a:latin typeface="HelvNeue Light for IBM" pitchFamily="34" charset="0"/>
        </a:defRPr>
      </a:lvl2pPr>
      <a:lvl3pPr algn="l" rtl="0" eaLnBrk="1" fontAlgn="base" hangingPunct="1">
        <a:lnSpc>
          <a:spcPct val="90000"/>
        </a:lnSpc>
        <a:spcBef>
          <a:spcPct val="0"/>
        </a:spcBef>
        <a:spcAft>
          <a:spcPct val="0"/>
        </a:spcAft>
        <a:defRPr sz="2220">
          <a:solidFill>
            <a:srgbClr val="191919"/>
          </a:solidFill>
          <a:latin typeface="HelvNeue Light for IBM" pitchFamily="34" charset="0"/>
        </a:defRPr>
      </a:lvl3pPr>
      <a:lvl4pPr algn="l" rtl="0" eaLnBrk="1" fontAlgn="base" hangingPunct="1">
        <a:lnSpc>
          <a:spcPct val="90000"/>
        </a:lnSpc>
        <a:spcBef>
          <a:spcPct val="0"/>
        </a:spcBef>
        <a:spcAft>
          <a:spcPct val="0"/>
        </a:spcAft>
        <a:defRPr sz="2220">
          <a:solidFill>
            <a:srgbClr val="191919"/>
          </a:solidFill>
          <a:latin typeface="HelvNeue Light for IBM" pitchFamily="34" charset="0"/>
        </a:defRPr>
      </a:lvl4pPr>
      <a:lvl5pPr algn="l" rtl="0" eaLnBrk="1" fontAlgn="base" hangingPunct="1">
        <a:lnSpc>
          <a:spcPct val="90000"/>
        </a:lnSpc>
        <a:spcBef>
          <a:spcPct val="0"/>
        </a:spcBef>
        <a:spcAft>
          <a:spcPct val="0"/>
        </a:spcAft>
        <a:defRPr sz="2220">
          <a:solidFill>
            <a:srgbClr val="191919"/>
          </a:solidFill>
          <a:latin typeface="HelvNeue Light for IBM" pitchFamily="34" charset="0"/>
        </a:defRPr>
      </a:lvl5pPr>
      <a:lvl6pPr marL="362568" algn="l" rtl="0" eaLnBrk="1" fontAlgn="base" hangingPunct="1">
        <a:lnSpc>
          <a:spcPct val="90000"/>
        </a:lnSpc>
        <a:spcBef>
          <a:spcPct val="0"/>
        </a:spcBef>
        <a:spcAft>
          <a:spcPct val="0"/>
        </a:spcAft>
        <a:defRPr sz="2220">
          <a:solidFill>
            <a:srgbClr val="191919"/>
          </a:solidFill>
          <a:latin typeface="HelvNeue Light for IBM" pitchFamily="34" charset="0"/>
        </a:defRPr>
      </a:lvl6pPr>
      <a:lvl7pPr marL="725139" algn="l" rtl="0" eaLnBrk="1" fontAlgn="base" hangingPunct="1">
        <a:lnSpc>
          <a:spcPct val="90000"/>
        </a:lnSpc>
        <a:spcBef>
          <a:spcPct val="0"/>
        </a:spcBef>
        <a:spcAft>
          <a:spcPct val="0"/>
        </a:spcAft>
        <a:defRPr sz="2220">
          <a:solidFill>
            <a:srgbClr val="191919"/>
          </a:solidFill>
          <a:latin typeface="HelvNeue Light for IBM" pitchFamily="34" charset="0"/>
        </a:defRPr>
      </a:lvl7pPr>
      <a:lvl8pPr marL="1087707" algn="l" rtl="0" eaLnBrk="1" fontAlgn="base" hangingPunct="1">
        <a:lnSpc>
          <a:spcPct val="90000"/>
        </a:lnSpc>
        <a:spcBef>
          <a:spcPct val="0"/>
        </a:spcBef>
        <a:spcAft>
          <a:spcPct val="0"/>
        </a:spcAft>
        <a:defRPr sz="2220">
          <a:solidFill>
            <a:srgbClr val="191919"/>
          </a:solidFill>
          <a:latin typeface="HelvNeue Light for IBM" pitchFamily="34" charset="0"/>
        </a:defRPr>
      </a:lvl8pPr>
      <a:lvl9pPr marL="1450276" algn="l" rtl="0" eaLnBrk="1" fontAlgn="base" hangingPunct="1">
        <a:lnSpc>
          <a:spcPct val="90000"/>
        </a:lnSpc>
        <a:spcBef>
          <a:spcPct val="0"/>
        </a:spcBef>
        <a:spcAft>
          <a:spcPct val="0"/>
        </a:spcAft>
        <a:defRPr sz="2220">
          <a:solidFill>
            <a:srgbClr val="191919"/>
          </a:solidFill>
          <a:latin typeface="HelvNeue Light for IBM" pitchFamily="34" charset="0"/>
        </a:defRPr>
      </a:lvl9pPr>
    </p:titleStyle>
    <p:body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p:bodyStyle>
    <p:otherStyle>
      <a:defPPr>
        <a:defRPr lang="en-US"/>
      </a:defPPr>
      <a:lvl1pPr marL="0" algn="l" defTabSz="725139" rtl="0" eaLnBrk="1" latinLnBrk="0" hangingPunct="1">
        <a:defRPr sz="1428" kern="1200">
          <a:solidFill>
            <a:schemeClr val="tx1"/>
          </a:solidFill>
          <a:latin typeface="+mn-lt"/>
          <a:ea typeface="+mn-ea"/>
          <a:cs typeface="+mn-cs"/>
        </a:defRPr>
      </a:lvl1pPr>
      <a:lvl2pPr marL="362568" algn="l" defTabSz="725139" rtl="0" eaLnBrk="1" latinLnBrk="0" hangingPunct="1">
        <a:defRPr sz="1428" kern="1200">
          <a:solidFill>
            <a:schemeClr val="tx1"/>
          </a:solidFill>
          <a:latin typeface="+mn-lt"/>
          <a:ea typeface="+mn-ea"/>
          <a:cs typeface="+mn-cs"/>
        </a:defRPr>
      </a:lvl2pPr>
      <a:lvl3pPr marL="725139" algn="l" defTabSz="725139" rtl="0" eaLnBrk="1" latinLnBrk="0" hangingPunct="1">
        <a:defRPr sz="1428" kern="1200">
          <a:solidFill>
            <a:schemeClr val="tx1"/>
          </a:solidFill>
          <a:latin typeface="+mn-lt"/>
          <a:ea typeface="+mn-ea"/>
          <a:cs typeface="+mn-cs"/>
        </a:defRPr>
      </a:lvl3pPr>
      <a:lvl4pPr marL="1087707" algn="l" defTabSz="725139" rtl="0" eaLnBrk="1" latinLnBrk="0" hangingPunct="1">
        <a:defRPr sz="1428" kern="1200">
          <a:solidFill>
            <a:schemeClr val="tx1"/>
          </a:solidFill>
          <a:latin typeface="+mn-lt"/>
          <a:ea typeface="+mn-ea"/>
          <a:cs typeface="+mn-cs"/>
        </a:defRPr>
      </a:lvl4pPr>
      <a:lvl5pPr marL="1450276" algn="l" defTabSz="725139" rtl="0" eaLnBrk="1" latinLnBrk="0" hangingPunct="1">
        <a:defRPr sz="1428" kern="1200">
          <a:solidFill>
            <a:schemeClr val="tx1"/>
          </a:solidFill>
          <a:latin typeface="+mn-lt"/>
          <a:ea typeface="+mn-ea"/>
          <a:cs typeface="+mn-cs"/>
        </a:defRPr>
      </a:lvl5pPr>
      <a:lvl6pPr marL="1812846" algn="l" defTabSz="725139" rtl="0" eaLnBrk="1" latinLnBrk="0" hangingPunct="1">
        <a:defRPr sz="1428" kern="1200">
          <a:solidFill>
            <a:schemeClr val="tx1"/>
          </a:solidFill>
          <a:latin typeface="+mn-lt"/>
          <a:ea typeface="+mn-ea"/>
          <a:cs typeface="+mn-cs"/>
        </a:defRPr>
      </a:lvl6pPr>
      <a:lvl7pPr marL="2175414" algn="l" defTabSz="725139" rtl="0" eaLnBrk="1" latinLnBrk="0" hangingPunct="1">
        <a:defRPr sz="1428" kern="1200">
          <a:solidFill>
            <a:schemeClr val="tx1"/>
          </a:solidFill>
          <a:latin typeface="+mn-lt"/>
          <a:ea typeface="+mn-ea"/>
          <a:cs typeface="+mn-cs"/>
        </a:defRPr>
      </a:lvl7pPr>
      <a:lvl8pPr marL="2537983" algn="l" defTabSz="725139" rtl="0" eaLnBrk="1" latinLnBrk="0" hangingPunct="1">
        <a:defRPr sz="1428" kern="1200">
          <a:solidFill>
            <a:schemeClr val="tx1"/>
          </a:solidFill>
          <a:latin typeface="+mn-lt"/>
          <a:ea typeface="+mn-ea"/>
          <a:cs typeface="+mn-cs"/>
        </a:defRPr>
      </a:lvl8pPr>
      <a:lvl9pPr marL="2900552" algn="l" defTabSz="725139" rtl="0" eaLnBrk="1" latinLnBrk="0" hangingPunct="1">
        <a:defRPr sz="1428"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50" userDrawn="1">
          <p15:clr>
            <a:srgbClr val="F26B43"/>
          </p15:clr>
        </p15:guide>
        <p15:guide id="2" pos="144" userDrawn="1">
          <p15:clr>
            <a:srgbClr val="F26B43"/>
          </p15:clr>
        </p15:guide>
        <p15:guide id="3" pos="5616" userDrawn="1">
          <p15:clr>
            <a:srgbClr val="F26B43"/>
          </p15:clr>
        </p15:guide>
        <p15:guide id="4" orient="horz" pos="2832" userDrawn="1">
          <p15:clr>
            <a:srgbClr val="F26B43"/>
          </p15:clr>
        </p15:guide>
        <p15:guide id="5" orient="horz" pos="3088" userDrawn="1">
          <p15:clr>
            <a:srgbClr val="F26B43"/>
          </p15:clr>
        </p15:guide>
        <p15:guide id="6" pos="2880" userDrawn="1">
          <p15:clr>
            <a:srgbClr val="F26B43"/>
          </p15:clr>
        </p15:guide>
        <p15:guide id="7" pos="2736" userDrawn="1">
          <p15:clr>
            <a:srgbClr val="F26B43"/>
          </p15:clr>
        </p15:guide>
        <p15:guide id="8" pos="1440" userDrawn="1">
          <p15:clr>
            <a:srgbClr val="F26B43"/>
          </p15:clr>
        </p15:guide>
        <p15:guide id="9" pos="3024" userDrawn="1">
          <p15:clr>
            <a:srgbClr val="F26B43"/>
          </p15:clr>
        </p15:guide>
        <p15:guide id="10" pos="1296" userDrawn="1">
          <p15:clr>
            <a:srgbClr val="F26B43"/>
          </p15:clr>
        </p15:guide>
        <p15:guide id="11" pos="1584" userDrawn="1">
          <p15:clr>
            <a:srgbClr val="F26B43"/>
          </p15:clr>
        </p15:guide>
        <p15:guide id="12" pos="4320" userDrawn="1">
          <p15:clr>
            <a:srgbClr val="F26B43"/>
          </p15:clr>
        </p15:guide>
        <p15:guide id="13" pos="4176" userDrawn="1">
          <p15:clr>
            <a:srgbClr val="F26B43"/>
          </p15:clr>
        </p15:guide>
        <p15:guide id="14" pos="4464" userDrawn="1">
          <p15:clr>
            <a:srgbClr val="F26B43"/>
          </p15:clr>
        </p15:guide>
        <p15:guide id="15" orient="horz" pos="412" userDrawn="1">
          <p15:clr>
            <a:srgbClr val="F26B43"/>
          </p15:clr>
        </p15:guide>
        <p15:guide id="17" orient="horz" pos="812" userDrawn="1">
          <p15:clr>
            <a:srgbClr val="F26B43"/>
          </p15:clr>
        </p15:guide>
        <p15:guide id="18" orient="horz" pos="1620" userDrawn="1">
          <p15:clr>
            <a:srgbClr val="F26B43"/>
          </p15:clr>
        </p15:guide>
        <p15:guide id="19" orient="horz" pos="1216" userDrawn="1">
          <p15:clr>
            <a:srgbClr val="F26B43"/>
          </p15:clr>
        </p15:guide>
        <p15:guide id="20" orient="horz" pos="2022" userDrawn="1">
          <p15:clr>
            <a:srgbClr val="F26B43"/>
          </p15:clr>
        </p15:guide>
        <p15:guide id="21" orient="horz" pos="242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16.xml"/><Relationship Id="rId4" Type="http://schemas.openxmlformats.org/officeDocument/2006/relationships/image" Target="../media/image12.tiff"/></Relationships>
</file>

<file path=ppt/slides/_rels/slide12.xml.rels><?xml version="1.0" encoding="UTF-8" standalone="yes"?>
<Relationships xmlns="http://schemas.openxmlformats.org/package/2006/relationships"><Relationship Id="rId3" Type="http://schemas.openxmlformats.org/officeDocument/2006/relationships/image" Target="../media/image14.tiff"/><Relationship Id="rId7" Type="http://schemas.openxmlformats.org/officeDocument/2006/relationships/image" Target="../media/image17.gif"/><Relationship Id="rId2" Type="http://schemas.openxmlformats.org/officeDocument/2006/relationships/image" Target="../media/image13.tiff"/><Relationship Id="rId1" Type="http://schemas.openxmlformats.org/officeDocument/2006/relationships/slideLayout" Target="../slideLayouts/slideLayout16.xml"/><Relationship Id="rId6" Type="http://schemas.openxmlformats.org/officeDocument/2006/relationships/image" Target="../media/image11.tiff"/><Relationship Id="rId5" Type="http://schemas.openxmlformats.org/officeDocument/2006/relationships/image" Target="../media/image16.tiff"/><Relationship Id="rId4" Type="http://schemas.openxmlformats.org/officeDocument/2006/relationships/image" Target="../media/image15.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BE1DD-395E-B043-9461-4F08A8AF05DB}"/>
              </a:ext>
            </a:extLst>
          </p:cNvPr>
          <p:cNvSpPr>
            <a:spLocks noGrp="1"/>
          </p:cNvSpPr>
          <p:nvPr>
            <p:ph type="title"/>
          </p:nvPr>
        </p:nvSpPr>
        <p:spPr>
          <a:xfrm>
            <a:off x="210311" y="201167"/>
            <a:ext cx="5463658" cy="1195833"/>
          </a:xfrm>
        </p:spPr>
        <p:txBody>
          <a:bodyPr/>
          <a:lstStyle/>
          <a:p>
            <a:r>
              <a:rPr lang="en-US" dirty="0"/>
              <a:t>Enabling QEC@IBM Challenge – QEC Framework and GUI</a:t>
            </a:r>
          </a:p>
        </p:txBody>
      </p:sp>
      <p:sp>
        <p:nvSpPr>
          <p:cNvPr id="3" name="Footer Placeholder 2">
            <a:extLst>
              <a:ext uri="{FF2B5EF4-FFF2-40B4-BE49-F238E27FC236}">
                <a16:creationId xmlns:a16="http://schemas.microsoft.com/office/drawing/2014/main" id="{29848CE2-7ED2-FE48-AD70-AE8246934B11}"/>
              </a:ext>
            </a:extLst>
          </p:cNvPr>
          <p:cNvSpPr>
            <a:spLocks noGrp="1"/>
          </p:cNvSpPr>
          <p:nvPr>
            <p:ph type="ftr" sz="quarter" idx="10"/>
          </p:nvPr>
        </p:nvSpPr>
        <p:spPr/>
        <p:txBody>
          <a:bodyPr/>
          <a:lstStyle/>
          <a:p>
            <a:r>
              <a:rPr lang="en-US"/>
              <a:t>IBM Confidential – For Internal Use Only</a:t>
            </a:r>
            <a:endParaRPr lang="en-US" dirty="0"/>
          </a:p>
        </p:txBody>
      </p:sp>
      <p:sp>
        <p:nvSpPr>
          <p:cNvPr id="4" name="Text Placeholder 3">
            <a:extLst>
              <a:ext uri="{FF2B5EF4-FFF2-40B4-BE49-F238E27FC236}">
                <a16:creationId xmlns:a16="http://schemas.microsoft.com/office/drawing/2014/main" id="{000D181F-BF37-2248-A40D-ADEF583EF116}"/>
              </a:ext>
            </a:extLst>
          </p:cNvPr>
          <p:cNvSpPr>
            <a:spLocks noGrp="1"/>
          </p:cNvSpPr>
          <p:nvPr>
            <p:ph type="body" sz="quarter" idx="13"/>
          </p:nvPr>
        </p:nvSpPr>
        <p:spPr/>
        <p:txBody>
          <a:bodyPr/>
          <a:lstStyle/>
          <a:p>
            <a:r>
              <a:rPr lang="en-US" dirty="0"/>
              <a:t>Drew </a:t>
            </a:r>
            <a:r>
              <a:rPr lang="en-US" dirty="0" err="1"/>
              <a:t>Vandeth</a:t>
            </a:r>
            <a:r>
              <a:rPr lang="en-US" dirty="0"/>
              <a:t>, Andrew Cross</a:t>
            </a:r>
          </a:p>
        </p:txBody>
      </p:sp>
      <p:sp>
        <p:nvSpPr>
          <p:cNvPr id="5" name="Text Placeholder 4">
            <a:extLst>
              <a:ext uri="{FF2B5EF4-FFF2-40B4-BE49-F238E27FC236}">
                <a16:creationId xmlns:a16="http://schemas.microsoft.com/office/drawing/2014/main" id="{BB16B530-F7E7-9A47-B956-CB0608D16FA2}"/>
              </a:ext>
            </a:extLst>
          </p:cNvPr>
          <p:cNvSpPr>
            <a:spLocks noGrp="1"/>
          </p:cNvSpPr>
          <p:nvPr>
            <p:ph type="body" sz="quarter" idx="14"/>
          </p:nvPr>
        </p:nvSpPr>
        <p:spPr/>
        <p:txBody>
          <a:bodyPr/>
          <a:lstStyle/>
          <a:p>
            <a:r>
              <a:rPr lang="en-US" dirty="0"/>
              <a:t>QEC@IBM</a:t>
            </a:r>
          </a:p>
        </p:txBody>
      </p:sp>
    </p:spTree>
    <p:extLst>
      <p:ext uri="{BB962C8B-B14F-4D97-AF65-F5344CB8AC3E}">
        <p14:creationId xmlns:p14="http://schemas.microsoft.com/office/powerpoint/2010/main" val="23597429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D0526-048C-8E42-8568-26EB45A2747B}"/>
              </a:ext>
            </a:extLst>
          </p:cNvPr>
          <p:cNvSpPr>
            <a:spLocks noGrp="1"/>
          </p:cNvSpPr>
          <p:nvPr>
            <p:ph type="title"/>
          </p:nvPr>
        </p:nvSpPr>
        <p:spPr/>
        <p:txBody>
          <a:bodyPr/>
          <a:lstStyle/>
          <a:p>
            <a:r>
              <a:rPr lang="en-US" dirty="0"/>
              <a:t>QEC Software Framework</a:t>
            </a:r>
          </a:p>
        </p:txBody>
      </p:sp>
      <p:sp>
        <p:nvSpPr>
          <p:cNvPr id="3" name="Text Placeholder 2">
            <a:extLst>
              <a:ext uri="{FF2B5EF4-FFF2-40B4-BE49-F238E27FC236}">
                <a16:creationId xmlns:a16="http://schemas.microsoft.com/office/drawing/2014/main" id="{F329EB40-99F5-5444-B39A-850CA3506150}"/>
              </a:ext>
            </a:extLst>
          </p:cNvPr>
          <p:cNvSpPr>
            <a:spLocks noGrp="1"/>
          </p:cNvSpPr>
          <p:nvPr>
            <p:ph type="body" sz="quarter" idx="12"/>
          </p:nvPr>
        </p:nvSpPr>
        <p:spPr>
          <a:xfrm>
            <a:off x="130520" y="673809"/>
            <a:ext cx="3298602" cy="253873"/>
          </a:xfrm>
        </p:spPr>
        <p:txBody>
          <a:bodyPr/>
          <a:lstStyle/>
          <a:p>
            <a:pPr marL="285750" indent="-285750">
              <a:buFont typeface="Arial" panose="020B0604020202020204" pitchFamily="34" charset="0"/>
              <a:buChar char="•"/>
            </a:pPr>
            <a:r>
              <a:rPr lang="en-US" sz="1200" dirty="0"/>
              <a:t>Viewpoints: </a:t>
            </a:r>
          </a:p>
          <a:p>
            <a:pPr marL="285750" indent="-285750">
              <a:buFont typeface="Arial" panose="020B0604020202020204" pitchFamily="34" charset="0"/>
              <a:buChar char="•"/>
            </a:pPr>
            <a:endParaRPr lang="en-US" sz="1200" dirty="0"/>
          </a:p>
        </p:txBody>
      </p:sp>
      <p:sp>
        <p:nvSpPr>
          <p:cNvPr id="4" name="Footer Placeholder 3">
            <a:extLst>
              <a:ext uri="{FF2B5EF4-FFF2-40B4-BE49-F238E27FC236}">
                <a16:creationId xmlns:a16="http://schemas.microsoft.com/office/drawing/2014/main" id="{72009560-2B7E-F14D-9098-C0DCA628D7EF}"/>
              </a:ext>
            </a:extLst>
          </p:cNvPr>
          <p:cNvSpPr>
            <a:spLocks noGrp="1"/>
          </p:cNvSpPr>
          <p:nvPr>
            <p:ph type="ftr" sz="quarter" idx="10"/>
          </p:nvPr>
        </p:nvSpPr>
        <p:spPr/>
        <p:txBody>
          <a:bodyPr/>
          <a:lstStyle/>
          <a:p>
            <a:r>
              <a:rPr lang="en-US"/>
              <a:t>IBM Confidential – For Internal Use Only</a:t>
            </a:r>
            <a:endParaRPr lang="en-US" dirty="0"/>
          </a:p>
        </p:txBody>
      </p:sp>
      <p:sp>
        <p:nvSpPr>
          <p:cNvPr id="5" name="Slide Number Placeholder 4">
            <a:extLst>
              <a:ext uri="{FF2B5EF4-FFF2-40B4-BE49-F238E27FC236}">
                <a16:creationId xmlns:a16="http://schemas.microsoft.com/office/drawing/2014/main" id="{FB04C9FD-4E79-E94D-9DD7-CBE965EC88B7}"/>
              </a:ext>
            </a:extLst>
          </p:cNvPr>
          <p:cNvSpPr>
            <a:spLocks noGrp="1"/>
          </p:cNvSpPr>
          <p:nvPr>
            <p:ph type="sldNum" sz="quarter" idx="11"/>
          </p:nvPr>
        </p:nvSpPr>
        <p:spPr/>
        <p:txBody>
          <a:bodyPr/>
          <a:lstStyle/>
          <a:p>
            <a:fld id="{59395FB3-9C97-154F-86B2-7E381B951268}" type="slidenum">
              <a:rPr lang="en-US" smtClean="0"/>
              <a:pPr/>
              <a:t>10</a:t>
            </a:fld>
            <a:endParaRPr lang="en-US" dirty="0"/>
          </a:p>
        </p:txBody>
      </p:sp>
      <p:sp>
        <p:nvSpPr>
          <p:cNvPr id="35" name="Rectangle 34">
            <a:extLst>
              <a:ext uri="{FF2B5EF4-FFF2-40B4-BE49-F238E27FC236}">
                <a16:creationId xmlns:a16="http://schemas.microsoft.com/office/drawing/2014/main" id="{A9356BD6-9F4C-8748-8795-985390FFF51C}"/>
              </a:ext>
            </a:extLst>
          </p:cNvPr>
          <p:cNvSpPr/>
          <p:nvPr/>
        </p:nvSpPr>
        <p:spPr>
          <a:xfrm>
            <a:off x="2344492" y="1105508"/>
            <a:ext cx="1164421" cy="267390"/>
          </a:xfrm>
          <a:prstGeom prst="rect">
            <a:avLst/>
          </a:prstGeom>
          <a:solidFill>
            <a:srgbClr val="EE538B"/>
          </a:solidFill>
          <a:ln w="12700" cap="flat" cmpd="sng" algn="ctr">
            <a:solidFill>
              <a:srgbClr val="EE538B"/>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Quantum Algorithmic Development</a:t>
            </a:r>
          </a:p>
        </p:txBody>
      </p:sp>
      <p:sp>
        <p:nvSpPr>
          <p:cNvPr id="38" name="Rectangle 37">
            <a:extLst>
              <a:ext uri="{FF2B5EF4-FFF2-40B4-BE49-F238E27FC236}">
                <a16:creationId xmlns:a16="http://schemas.microsoft.com/office/drawing/2014/main" id="{C2AE1899-B686-9149-86F5-844608DB940B}"/>
              </a:ext>
            </a:extLst>
          </p:cNvPr>
          <p:cNvSpPr/>
          <p:nvPr/>
        </p:nvSpPr>
        <p:spPr>
          <a:xfrm>
            <a:off x="1033217" y="1105509"/>
            <a:ext cx="1164421" cy="267390"/>
          </a:xfrm>
          <a:prstGeom prst="rect">
            <a:avLst/>
          </a:prstGeom>
          <a:solidFill>
            <a:srgbClr val="92D050"/>
          </a:solidFill>
          <a:ln w="12700" cap="flat" cmpd="sng" algn="ctr">
            <a:solidFill>
              <a:srgbClr val="92D050"/>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QEC Development</a:t>
            </a:r>
          </a:p>
        </p:txBody>
      </p:sp>
      <p:sp>
        <p:nvSpPr>
          <p:cNvPr id="39" name="Rectangle 38">
            <a:extLst>
              <a:ext uri="{FF2B5EF4-FFF2-40B4-BE49-F238E27FC236}">
                <a16:creationId xmlns:a16="http://schemas.microsoft.com/office/drawing/2014/main" id="{96794ED3-264D-BF46-BA87-CC37A5B0741A}"/>
              </a:ext>
            </a:extLst>
          </p:cNvPr>
          <p:cNvSpPr/>
          <p:nvPr/>
        </p:nvSpPr>
        <p:spPr>
          <a:xfrm>
            <a:off x="2344492" y="1451056"/>
            <a:ext cx="1164421" cy="267390"/>
          </a:xfrm>
          <a:prstGeom prst="rect">
            <a:avLst/>
          </a:prstGeom>
          <a:solidFill>
            <a:srgbClr val="00B0F0"/>
          </a:solidFill>
          <a:ln w="12700" cap="flat" cmpd="sng" algn="ctr">
            <a:solidFill>
              <a:srgbClr val="00B0F0"/>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Compiler or HW level</a:t>
            </a:r>
          </a:p>
        </p:txBody>
      </p:sp>
      <p:sp>
        <p:nvSpPr>
          <p:cNvPr id="40" name="Rectangle 39">
            <a:extLst>
              <a:ext uri="{FF2B5EF4-FFF2-40B4-BE49-F238E27FC236}">
                <a16:creationId xmlns:a16="http://schemas.microsoft.com/office/drawing/2014/main" id="{205D6C1C-7CB6-CE4D-8C31-82470E1E1284}"/>
              </a:ext>
            </a:extLst>
          </p:cNvPr>
          <p:cNvSpPr/>
          <p:nvPr/>
        </p:nvSpPr>
        <p:spPr>
          <a:xfrm>
            <a:off x="1033217" y="1451057"/>
            <a:ext cx="1164421" cy="267390"/>
          </a:xfrm>
          <a:prstGeom prst="rect">
            <a:avLst/>
          </a:prstGeom>
          <a:solidFill>
            <a:srgbClr val="FFC000"/>
          </a:solidFill>
          <a:ln w="12700" cap="flat" cmpd="sng" algn="ctr">
            <a:solidFill>
              <a:srgbClr val="FFC000"/>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High Programming Level</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41" name="Content Placeholder 2">
            <a:extLst>
              <a:ext uri="{FF2B5EF4-FFF2-40B4-BE49-F238E27FC236}">
                <a16:creationId xmlns:a16="http://schemas.microsoft.com/office/drawing/2014/main" id="{34A725EA-06AD-3043-9790-1D80BE9DED56}"/>
              </a:ext>
            </a:extLst>
          </p:cNvPr>
          <p:cNvSpPr txBox="1">
            <a:spLocks/>
          </p:cNvSpPr>
          <p:nvPr/>
        </p:nvSpPr>
        <p:spPr>
          <a:xfrm>
            <a:off x="944316" y="1005840"/>
            <a:ext cx="1330325" cy="827432"/>
          </a:xfrm>
          <a:custGeom>
            <a:avLst/>
            <a:gdLst>
              <a:gd name="connsiteX0" fmla="*/ 0 w 1330325"/>
              <a:gd name="connsiteY0" fmla="*/ 0 h 827432"/>
              <a:gd name="connsiteX1" fmla="*/ 430138 w 1330325"/>
              <a:gd name="connsiteY1" fmla="*/ 0 h 827432"/>
              <a:gd name="connsiteX2" fmla="*/ 873580 w 1330325"/>
              <a:gd name="connsiteY2" fmla="*/ 0 h 827432"/>
              <a:gd name="connsiteX3" fmla="*/ 1330325 w 1330325"/>
              <a:gd name="connsiteY3" fmla="*/ 0 h 827432"/>
              <a:gd name="connsiteX4" fmla="*/ 1330325 w 1330325"/>
              <a:gd name="connsiteY4" fmla="*/ 413716 h 827432"/>
              <a:gd name="connsiteX5" fmla="*/ 1330325 w 1330325"/>
              <a:gd name="connsiteY5" fmla="*/ 827432 h 827432"/>
              <a:gd name="connsiteX6" fmla="*/ 886883 w 1330325"/>
              <a:gd name="connsiteY6" fmla="*/ 827432 h 827432"/>
              <a:gd name="connsiteX7" fmla="*/ 470048 w 1330325"/>
              <a:gd name="connsiteY7" fmla="*/ 827432 h 827432"/>
              <a:gd name="connsiteX8" fmla="*/ 0 w 1330325"/>
              <a:gd name="connsiteY8" fmla="*/ 827432 h 827432"/>
              <a:gd name="connsiteX9" fmla="*/ 0 w 1330325"/>
              <a:gd name="connsiteY9" fmla="*/ 421990 h 827432"/>
              <a:gd name="connsiteX10" fmla="*/ 0 w 1330325"/>
              <a:gd name="connsiteY10" fmla="*/ 0 h 8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0325" h="827432" fill="none" extrusionOk="0">
                <a:moveTo>
                  <a:pt x="0" y="0"/>
                </a:moveTo>
                <a:cubicBezTo>
                  <a:pt x="213418" y="-12577"/>
                  <a:pt x="262005" y="45437"/>
                  <a:pt x="430138" y="0"/>
                </a:cubicBezTo>
                <a:cubicBezTo>
                  <a:pt x="598271" y="-45437"/>
                  <a:pt x="777914" y="6058"/>
                  <a:pt x="873580" y="0"/>
                </a:cubicBezTo>
                <a:cubicBezTo>
                  <a:pt x="969246" y="-6058"/>
                  <a:pt x="1135414" y="53255"/>
                  <a:pt x="1330325" y="0"/>
                </a:cubicBezTo>
                <a:cubicBezTo>
                  <a:pt x="1344514" y="129322"/>
                  <a:pt x="1295822" y="226272"/>
                  <a:pt x="1330325" y="413716"/>
                </a:cubicBezTo>
                <a:cubicBezTo>
                  <a:pt x="1364828" y="601160"/>
                  <a:pt x="1315119" y="652728"/>
                  <a:pt x="1330325" y="827432"/>
                </a:cubicBezTo>
                <a:cubicBezTo>
                  <a:pt x="1132281" y="830591"/>
                  <a:pt x="1048333" y="815662"/>
                  <a:pt x="886883" y="827432"/>
                </a:cubicBezTo>
                <a:cubicBezTo>
                  <a:pt x="725433" y="839202"/>
                  <a:pt x="573088" y="817153"/>
                  <a:pt x="470048" y="827432"/>
                </a:cubicBezTo>
                <a:cubicBezTo>
                  <a:pt x="367008" y="837711"/>
                  <a:pt x="205923" y="788285"/>
                  <a:pt x="0" y="827432"/>
                </a:cubicBezTo>
                <a:cubicBezTo>
                  <a:pt x="-47801" y="629470"/>
                  <a:pt x="36960" y="573753"/>
                  <a:pt x="0" y="421990"/>
                </a:cubicBezTo>
                <a:cubicBezTo>
                  <a:pt x="-36960" y="270227"/>
                  <a:pt x="39248" y="187978"/>
                  <a:pt x="0" y="0"/>
                </a:cubicBezTo>
                <a:close/>
              </a:path>
              <a:path w="1330325" h="827432" stroke="0" extrusionOk="0">
                <a:moveTo>
                  <a:pt x="0" y="0"/>
                </a:moveTo>
                <a:cubicBezTo>
                  <a:pt x="123707" y="-48490"/>
                  <a:pt x="240343" y="701"/>
                  <a:pt x="430138" y="0"/>
                </a:cubicBezTo>
                <a:cubicBezTo>
                  <a:pt x="619933" y="-701"/>
                  <a:pt x="653183" y="5139"/>
                  <a:pt x="833670" y="0"/>
                </a:cubicBezTo>
                <a:cubicBezTo>
                  <a:pt x="1014157" y="-5139"/>
                  <a:pt x="1146080" y="45369"/>
                  <a:pt x="1330325" y="0"/>
                </a:cubicBezTo>
                <a:cubicBezTo>
                  <a:pt x="1344181" y="122709"/>
                  <a:pt x="1326074" y="250331"/>
                  <a:pt x="1330325" y="405442"/>
                </a:cubicBezTo>
                <a:cubicBezTo>
                  <a:pt x="1334576" y="560553"/>
                  <a:pt x="1305620" y="645028"/>
                  <a:pt x="1330325" y="827432"/>
                </a:cubicBezTo>
                <a:cubicBezTo>
                  <a:pt x="1157571" y="876886"/>
                  <a:pt x="1088949" y="797603"/>
                  <a:pt x="913490" y="827432"/>
                </a:cubicBezTo>
                <a:cubicBezTo>
                  <a:pt x="738032" y="857261"/>
                  <a:pt x="692189" y="804381"/>
                  <a:pt x="496655" y="827432"/>
                </a:cubicBezTo>
                <a:cubicBezTo>
                  <a:pt x="301122" y="850483"/>
                  <a:pt x="141302" y="817702"/>
                  <a:pt x="0" y="827432"/>
                </a:cubicBezTo>
                <a:cubicBezTo>
                  <a:pt x="-18005" y="701316"/>
                  <a:pt x="17545" y="614347"/>
                  <a:pt x="0" y="438539"/>
                </a:cubicBezTo>
                <a:cubicBezTo>
                  <a:pt x="-17545" y="262731"/>
                  <a:pt x="18007" y="185530"/>
                  <a:pt x="0" y="0"/>
                </a:cubicBezTo>
                <a:close/>
              </a:path>
            </a:pathLst>
          </a:custGeom>
          <a:solidFill>
            <a:srgbClr val="FFFF00">
              <a:alpha val="15000"/>
            </a:srgbClr>
          </a:solidFill>
          <a:ln>
            <a:solidFill>
              <a:schemeClr val="bg1"/>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endParaRPr lang="en-US" kern="0" dirty="0"/>
          </a:p>
        </p:txBody>
      </p:sp>
      <p:sp>
        <p:nvSpPr>
          <p:cNvPr id="42" name="TextBox 41">
            <a:extLst>
              <a:ext uri="{FF2B5EF4-FFF2-40B4-BE49-F238E27FC236}">
                <a16:creationId xmlns:a16="http://schemas.microsoft.com/office/drawing/2014/main" id="{1ED4A085-EED8-4649-9D9B-5FBAA3EA58A4}"/>
              </a:ext>
            </a:extLst>
          </p:cNvPr>
          <p:cNvSpPr txBox="1"/>
          <p:nvPr/>
        </p:nvSpPr>
        <p:spPr>
          <a:xfrm>
            <a:off x="1220663" y="1836013"/>
            <a:ext cx="1175218" cy="148887"/>
          </a:xfrm>
          <a:prstGeom prst="rect">
            <a:avLst/>
          </a:prstGeom>
          <a:noFill/>
        </p:spPr>
        <p:txBody>
          <a:bodyPr wrap="square" lIns="0" tIns="0" rIns="0" bIns="0" rtlCol="0">
            <a:spAutoFit/>
          </a:bodyPr>
          <a:lstStyle/>
          <a:p>
            <a:pPr algn="l">
              <a:lnSpc>
                <a:spcPct val="110000"/>
              </a:lnSpc>
              <a:spcBef>
                <a:spcPts val="1100"/>
              </a:spcBef>
            </a:pPr>
            <a:r>
              <a:rPr lang="en-US" sz="900" dirty="0">
                <a:solidFill>
                  <a:schemeClr val="bg1"/>
                </a:solidFill>
                <a:latin typeface="Ink Free" panose="020F0502020204030204" pitchFamily="34" charset="0"/>
                <a:ea typeface="IBM Plex Sans" charset="0"/>
                <a:cs typeface="Ink Free" panose="020F0502020204030204" pitchFamily="34" charset="0"/>
              </a:rPr>
              <a:t>Current approach</a:t>
            </a:r>
          </a:p>
        </p:txBody>
      </p:sp>
      <p:sp>
        <p:nvSpPr>
          <p:cNvPr id="43" name="Text Placeholder 2">
            <a:extLst>
              <a:ext uri="{FF2B5EF4-FFF2-40B4-BE49-F238E27FC236}">
                <a16:creationId xmlns:a16="http://schemas.microsoft.com/office/drawing/2014/main" id="{F0F33029-C653-0846-B1D3-D5C9B4E97A42}"/>
              </a:ext>
            </a:extLst>
          </p:cNvPr>
          <p:cNvSpPr txBox="1">
            <a:spLocks/>
          </p:cNvSpPr>
          <p:nvPr/>
        </p:nvSpPr>
        <p:spPr>
          <a:xfrm>
            <a:off x="121117" y="2054624"/>
            <a:ext cx="3298602" cy="253873"/>
          </a:xfrm>
          <a:prstGeom prst="rect">
            <a:avLst/>
          </a:prstGeom>
        </p:spPr>
        <p:txBody>
          <a:bodyPr vert="horz" lIns="0" tIns="0" rIns="0" bIns="0" rtlCol="0">
            <a:noAutofit/>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6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marL="285750" indent="-285750" defTabSz="914400">
              <a:buFont typeface="Arial" panose="020B0604020202020204" pitchFamily="34" charset="0"/>
              <a:buChar char="•"/>
            </a:pPr>
            <a:r>
              <a:rPr lang="en-US" sz="1200" kern="0" dirty="0"/>
              <a:t>Streams: </a:t>
            </a:r>
          </a:p>
          <a:p>
            <a:pPr marL="285750" indent="-285750" defTabSz="914400">
              <a:buFont typeface="Arial" panose="020B0604020202020204" pitchFamily="34" charset="0"/>
              <a:buChar char="•"/>
            </a:pPr>
            <a:endParaRPr lang="en-US" sz="1200" kern="0" dirty="0"/>
          </a:p>
        </p:txBody>
      </p:sp>
      <p:sp>
        <p:nvSpPr>
          <p:cNvPr id="10" name="TextBox 9">
            <a:extLst>
              <a:ext uri="{FF2B5EF4-FFF2-40B4-BE49-F238E27FC236}">
                <a16:creationId xmlns:a16="http://schemas.microsoft.com/office/drawing/2014/main" id="{C01654C1-1939-134A-BB87-C91A44D85006}"/>
              </a:ext>
            </a:extLst>
          </p:cNvPr>
          <p:cNvSpPr txBox="1"/>
          <p:nvPr/>
        </p:nvSpPr>
        <p:spPr>
          <a:xfrm>
            <a:off x="685800" y="2353012"/>
            <a:ext cx="2156039" cy="1157240"/>
          </a:xfrm>
          <a:prstGeom prst="rect">
            <a:avLst/>
          </a:prstGeom>
          <a:noFill/>
        </p:spPr>
        <p:txBody>
          <a:bodyPr wrap="none" lIns="0" tIns="0" rIns="0" bIns="0" rtlCol="0">
            <a:spAutoFit/>
          </a:bodyPr>
          <a:lstStyle/>
          <a:p>
            <a:pPr marL="171450" indent="-171450" algn="l">
              <a:lnSpc>
                <a:spcPct val="110000"/>
              </a:lnSpc>
              <a:spcBef>
                <a:spcPts val="1100"/>
              </a:spcBef>
              <a:buFont typeface="Arial" panose="020B0604020202020204" pitchFamily="34" charset="0"/>
              <a:buChar char="•"/>
            </a:pPr>
            <a:r>
              <a:rPr lang="en-US" sz="1100" dirty="0">
                <a:solidFill>
                  <a:schemeClr val="bg1"/>
                </a:solidFill>
                <a:latin typeface="IBM Plex Sans" charset="0"/>
                <a:ea typeface="IBM Plex Sans" charset="0"/>
                <a:cs typeface="IBM Plex Sans" charset="0"/>
              </a:rPr>
              <a:t>Core Framework (CLI) – Python</a:t>
            </a:r>
          </a:p>
          <a:p>
            <a:pPr marL="171450" indent="-171450" algn="l">
              <a:lnSpc>
                <a:spcPct val="110000"/>
              </a:lnSpc>
              <a:spcBef>
                <a:spcPts val="1100"/>
              </a:spcBef>
              <a:buFont typeface="Arial" panose="020B0604020202020204" pitchFamily="34" charset="0"/>
              <a:buChar char="•"/>
            </a:pPr>
            <a:r>
              <a:rPr lang="en-US" sz="1100" dirty="0">
                <a:solidFill>
                  <a:schemeClr val="bg1"/>
                </a:solidFill>
                <a:latin typeface="IBM Plex Sans" charset="0"/>
                <a:ea typeface="IBM Plex Sans" charset="0"/>
                <a:cs typeface="IBM Plex Sans" charset="0"/>
              </a:rPr>
              <a:t>Core Framework (CLI) – C++</a:t>
            </a:r>
          </a:p>
          <a:p>
            <a:pPr marL="171450" indent="-171450">
              <a:lnSpc>
                <a:spcPct val="110000"/>
              </a:lnSpc>
              <a:spcBef>
                <a:spcPts val="1100"/>
              </a:spcBef>
              <a:buFont typeface="Arial" panose="020B0604020202020204" pitchFamily="34" charset="0"/>
              <a:buChar char="•"/>
            </a:pPr>
            <a:r>
              <a:rPr lang="en-US" sz="1100" dirty="0">
                <a:solidFill>
                  <a:schemeClr val="bg1"/>
                </a:solidFill>
                <a:latin typeface="IBM Plex Sans" charset="0"/>
                <a:ea typeface="IBM Plex Sans" charset="0"/>
                <a:cs typeface="IBM Plex Sans" charset="0"/>
              </a:rPr>
              <a:t>GUI Framework – 2D</a:t>
            </a:r>
          </a:p>
          <a:p>
            <a:pPr marL="171450" indent="-171450">
              <a:lnSpc>
                <a:spcPct val="110000"/>
              </a:lnSpc>
              <a:spcBef>
                <a:spcPts val="1100"/>
              </a:spcBef>
              <a:buFont typeface="Arial" panose="020B0604020202020204" pitchFamily="34" charset="0"/>
              <a:buChar char="•"/>
            </a:pPr>
            <a:r>
              <a:rPr lang="en-US" sz="1100" dirty="0">
                <a:solidFill>
                  <a:schemeClr val="bg1"/>
                </a:solidFill>
                <a:latin typeface="IBM Plex Sans" charset="0"/>
                <a:ea typeface="IBM Plex Sans" charset="0"/>
                <a:cs typeface="IBM Plex Sans" charset="0"/>
              </a:rPr>
              <a:t>GUI Framework – 3D</a:t>
            </a:r>
          </a:p>
        </p:txBody>
      </p:sp>
      <p:sp>
        <p:nvSpPr>
          <p:cNvPr id="45" name="Text Placeholder 2">
            <a:extLst>
              <a:ext uri="{FF2B5EF4-FFF2-40B4-BE49-F238E27FC236}">
                <a16:creationId xmlns:a16="http://schemas.microsoft.com/office/drawing/2014/main" id="{2D09AA52-497A-A240-8655-119CDFC22CF2}"/>
              </a:ext>
            </a:extLst>
          </p:cNvPr>
          <p:cNvSpPr txBox="1">
            <a:spLocks/>
          </p:cNvSpPr>
          <p:nvPr/>
        </p:nvSpPr>
        <p:spPr>
          <a:xfrm>
            <a:off x="4572000" y="673809"/>
            <a:ext cx="3866683" cy="4133506"/>
          </a:xfrm>
          <a:prstGeom prst="rect">
            <a:avLst/>
          </a:prstGeom>
        </p:spPr>
        <p:txBody>
          <a:bodyPr vert="horz" lIns="0" tIns="0" rIns="0" bIns="0" rtlCol="0">
            <a:noAutofit/>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6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marL="285750" indent="-285750" defTabSz="914400">
              <a:buFont typeface="Arial" panose="020B0604020202020204" pitchFamily="34" charset="0"/>
              <a:buChar char="•"/>
            </a:pPr>
            <a:r>
              <a:rPr lang="en-US" sz="1200" kern="0" dirty="0"/>
              <a:t>Original Approach:</a:t>
            </a:r>
          </a:p>
          <a:p>
            <a:pPr marL="422910" lvl="1" indent="-285750" defTabSz="914400">
              <a:buFont typeface="Arial" panose="020B0604020202020204" pitchFamily="34" charset="0"/>
              <a:buChar char="•"/>
            </a:pPr>
            <a:r>
              <a:rPr lang="en-US" sz="1000" kern="0" dirty="0"/>
              <a:t>Python for representations</a:t>
            </a:r>
          </a:p>
          <a:p>
            <a:pPr marL="422910" lvl="1" indent="-285750" defTabSz="914400">
              <a:buFont typeface="Arial" panose="020B0604020202020204" pitchFamily="34" charset="0"/>
              <a:buChar char="•"/>
            </a:pPr>
            <a:r>
              <a:rPr lang="en-US" sz="1000" kern="0" dirty="0"/>
              <a:t>C++ for computations</a:t>
            </a:r>
          </a:p>
          <a:p>
            <a:pPr marL="422910" lvl="1" indent="-285750" defTabSz="914400">
              <a:buFont typeface="Arial" panose="020B0604020202020204" pitchFamily="34" charset="0"/>
              <a:buChar char="•"/>
            </a:pPr>
            <a:r>
              <a:rPr lang="en-US" sz="1000" kern="0" dirty="0"/>
              <a:t>Initial 3 month with interns to produce a prototype framework. Then pull in larger team to build the actual  framework</a:t>
            </a:r>
          </a:p>
          <a:p>
            <a:pPr marL="422910" lvl="1" indent="-285750" defTabSz="914400">
              <a:buFont typeface="Arial" panose="020B0604020202020204" pitchFamily="34" charset="0"/>
              <a:buChar char="•"/>
            </a:pPr>
            <a:r>
              <a:rPr lang="en-US" sz="1000" b="1" kern="0" dirty="0"/>
              <a:t>Focus on subsystem codes</a:t>
            </a:r>
          </a:p>
          <a:p>
            <a:pPr marL="285750" indent="-285750" defTabSz="914400">
              <a:buFont typeface="Arial" panose="020B0604020202020204" pitchFamily="34" charset="0"/>
              <a:buChar char="•"/>
            </a:pPr>
            <a:r>
              <a:rPr lang="en-US" sz="1200" kern="0" dirty="0"/>
              <a:t>Issues:</a:t>
            </a:r>
          </a:p>
          <a:p>
            <a:pPr marL="422910" lvl="1" indent="-285750" defTabSz="914400">
              <a:buFont typeface="Arial" panose="020B0604020202020204" pitchFamily="34" charset="0"/>
              <a:buChar char="•"/>
            </a:pPr>
            <a:r>
              <a:rPr lang="en-US" sz="1000" kern="0" dirty="0"/>
              <a:t>High profile and expected success of school means that high standard for initial beta release.</a:t>
            </a:r>
          </a:p>
          <a:p>
            <a:pPr marL="422910" lvl="1" indent="-285750" defTabSz="914400">
              <a:buFont typeface="Arial" panose="020B0604020202020204" pitchFamily="34" charset="0"/>
              <a:buChar char="•"/>
            </a:pPr>
            <a:r>
              <a:rPr lang="en-US" sz="1000" kern="0" dirty="0"/>
              <a:t>Expected timeline shorter than originally thought</a:t>
            </a:r>
          </a:p>
          <a:p>
            <a:pPr marL="422910" lvl="1" indent="-285750" defTabSz="914400">
              <a:buFont typeface="Arial" panose="020B0604020202020204" pitchFamily="34" charset="0"/>
              <a:buChar char="•"/>
            </a:pPr>
            <a:r>
              <a:rPr lang="en-US" sz="1000" kern="0" dirty="0"/>
              <a:t>Workload for robust general code extensive (code +doc)</a:t>
            </a:r>
          </a:p>
        </p:txBody>
      </p:sp>
    </p:spTree>
    <p:extLst>
      <p:ext uri="{BB962C8B-B14F-4D97-AF65-F5344CB8AC3E}">
        <p14:creationId xmlns:p14="http://schemas.microsoft.com/office/powerpoint/2010/main" val="282129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D0526-048C-8E42-8568-26EB45A2747B}"/>
              </a:ext>
            </a:extLst>
          </p:cNvPr>
          <p:cNvSpPr>
            <a:spLocks noGrp="1"/>
          </p:cNvSpPr>
          <p:nvPr>
            <p:ph type="title"/>
          </p:nvPr>
        </p:nvSpPr>
        <p:spPr/>
        <p:txBody>
          <a:bodyPr/>
          <a:lstStyle/>
          <a:p>
            <a:r>
              <a:rPr lang="en-US" dirty="0"/>
              <a:t>Key Areas of Discussion</a:t>
            </a:r>
          </a:p>
        </p:txBody>
      </p:sp>
      <p:sp>
        <p:nvSpPr>
          <p:cNvPr id="4" name="Footer Placeholder 3">
            <a:extLst>
              <a:ext uri="{FF2B5EF4-FFF2-40B4-BE49-F238E27FC236}">
                <a16:creationId xmlns:a16="http://schemas.microsoft.com/office/drawing/2014/main" id="{72009560-2B7E-F14D-9098-C0DCA628D7EF}"/>
              </a:ext>
            </a:extLst>
          </p:cNvPr>
          <p:cNvSpPr>
            <a:spLocks noGrp="1"/>
          </p:cNvSpPr>
          <p:nvPr>
            <p:ph type="ftr" sz="quarter" idx="10"/>
          </p:nvPr>
        </p:nvSpPr>
        <p:spPr/>
        <p:txBody>
          <a:bodyPr/>
          <a:lstStyle/>
          <a:p>
            <a:r>
              <a:rPr lang="en-US"/>
              <a:t>IBM Confidential – For Internal Use Only</a:t>
            </a:r>
            <a:endParaRPr lang="en-US" dirty="0"/>
          </a:p>
        </p:txBody>
      </p:sp>
      <p:sp>
        <p:nvSpPr>
          <p:cNvPr id="5" name="Slide Number Placeholder 4">
            <a:extLst>
              <a:ext uri="{FF2B5EF4-FFF2-40B4-BE49-F238E27FC236}">
                <a16:creationId xmlns:a16="http://schemas.microsoft.com/office/drawing/2014/main" id="{FB04C9FD-4E79-E94D-9DD7-CBE965EC88B7}"/>
              </a:ext>
            </a:extLst>
          </p:cNvPr>
          <p:cNvSpPr>
            <a:spLocks noGrp="1"/>
          </p:cNvSpPr>
          <p:nvPr>
            <p:ph type="sldNum" sz="quarter" idx="11"/>
          </p:nvPr>
        </p:nvSpPr>
        <p:spPr/>
        <p:txBody>
          <a:bodyPr/>
          <a:lstStyle/>
          <a:p>
            <a:fld id="{59395FB3-9C97-154F-86B2-7E381B951268}" type="slidenum">
              <a:rPr lang="en-US" smtClean="0"/>
              <a:pPr/>
              <a:t>11</a:t>
            </a:fld>
            <a:endParaRPr lang="en-US" dirty="0"/>
          </a:p>
        </p:txBody>
      </p:sp>
      <p:sp>
        <p:nvSpPr>
          <p:cNvPr id="21" name="TextBox 20">
            <a:extLst>
              <a:ext uri="{FF2B5EF4-FFF2-40B4-BE49-F238E27FC236}">
                <a16:creationId xmlns:a16="http://schemas.microsoft.com/office/drawing/2014/main" id="{33DBBC77-6B69-1B4D-9165-15AC521AF0D1}"/>
              </a:ext>
            </a:extLst>
          </p:cNvPr>
          <p:cNvSpPr txBox="1"/>
          <p:nvPr/>
        </p:nvSpPr>
        <p:spPr>
          <a:xfrm>
            <a:off x="365644" y="904952"/>
            <a:ext cx="3686907" cy="4003853"/>
          </a:xfrm>
          <a:prstGeom prst="rect">
            <a:avLst/>
          </a:prstGeom>
          <a:noFill/>
        </p:spPr>
        <p:txBody>
          <a:bodyPr wrap="none" lIns="0" tIns="0" rIns="0" bIns="0" rtlCol="0">
            <a:spAutoFit/>
          </a:bodyPr>
          <a:lstStyle/>
          <a:p>
            <a:pPr marL="285750" indent="-285750" algn="l">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Data Representation</a:t>
            </a:r>
          </a:p>
          <a:p>
            <a:pPr marL="285750" indent="-285750" algn="l">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Object Interfaces</a:t>
            </a:r>
          </a:p>
          <a:p>
            <a:pPr marL="285750" indent="-285750" algn="l">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Distribution problems</a:t>
            </a:r>
          </a:p>
          <a:p>
            <a:pPr marL="285750" indent="-285750" algn="l">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Architecture, Syntax and Qiskit integration</a:t>
            </a:r>
          </a:p>
          <a:p>
            <a:pPr marL="285750" indent="-285750" algn="l">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(Efficient) Logical Operations</a:t>
            </a:r>
          </a:p>
          <a:p>
            <a:pPr marL="628741" lvl="1" indent="-285750">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Lattice Surgery</a:t>
            </a:r>
          </a:p>
          <a:p>
            <a:pPr marL="628741" lvl="1" indent="-285750">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Code Deformation</a:t>
            </a:r>
          </a:p>
          <a:p>
            <a:pPr marL="628741" lvl="1" indent="-285750">
              <a:lnSpc>
                <a:spcPct val="110000"/>
              </a:lnSpc>
              <a:spcBef>
                <a:spcPts val="1100"/>
              </a:spcBef>
              <a:buFont typeface="Arial" panose="020B0604020202020204" pitchFamily="34" charset="0"/>
              <a:buChar char="•"/>
            </a:pPr>
            <a:r>
              <a:rPr lang="en-US" sz="1400" b="1" dirty="0">
                <a:solidFill>
                  <a:schemeClr val="bg1"/>
                </a:solidFill>
                <a:latin typeface="IBM Plex Sans" charset="0"/>
                <a:ea typeface="IBM Plex Sans" charset="0"/>
                <a:cs typeface="IBM Plex Sans" charset="0"/>
              </a:rPr>
              <a:t>Gauge Fixing</a:t>
            </a:r>
          </a:p>
          <a:p>
            <a:pPr marL="628741" lvl="1" indent="-285750">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(Braiding)</a:t>
            </a:r>
          </a:p>
          <a:p>
            <a:pPr marL="285750" indent="-285750">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Error Analysis, Propagation, …</a:t>
            </a:r>
          </a:p>
          <a:p>
            <a:pPr marL="628741" lvl="1" indent="-285750">
              <a:lnSpc>
                <a:spcPct val="110000"/>
              </a:lnSpc>
              <a:spcBef>
                <a:spcPts val="1100"/>
              </a:spcBef>
              <a:buFont typeface="Arial" panose="020B0604020202020204" pitchFamily="34" charset="0"/>
              <a:buChar char="•"/>
            </a:pPr>
            <a:endParaRPr lang="en-US" sz="1400" dirty="0">
              <a:solidFill>
                <a:schemeClr val="bg1"/>
              </a:solidFill>
              <a:latin typeface="IBM Plex Sans" charset="0"/>
              <a:ea typeface="IBM Plex Sans" charset="0"/>
              <a:cs typeface="IBM Plex Sans" charset="0"/>
            </a:endParaRPr>
          </a:p>
        </p:txBody>
      </p:sp>
      <p:pic>
        <p:nvPicPr>
          <p:cNvPr id="32" name="Picture 31">
            <a:extLst>
              <a:ext uri="{FF2B5EF4-FFF2-40B4-BE49-F238E27FC236}">
                <a16:creationId xmlns:a16="http://schemas.microsoft.com/office/drawing/2014/main" id="{2BF61999-6014-9C45-8869-EC19F809D8BC}"/>
              </a:ext>
            </a:extLst>
          </p:cNvPr>
          <p:cNvPicPr>
            <a:picLocks noChangeAspect="1"/>
          </p:cNvPicPr>
          <p:nvPr/>
        </p:nvPicPr>
        <p:blipFill>
          <a:blip r:embed="rId2"/>
          <a:stretch>
            <a:fillRect/>
          </a:stretch>
        </p:blipFill>
        <p:spPr>
          <a:xfrm>
            <a:off x="5135053" y="645998"/>
            <a:ext cx="3202653" cy="1887687"/>
          </a:xfrm>
          <a:prstGeom prst="rect">
            <a:avLst/>
          </a:prstGeom>
        </p:spPr>
      </p:pic>
      <p:pic>
        <p:nvPicPr>
          <p:cNvPr id="33" name="Picture 32">
            <a:extLst>
              <a:ext uri="{FF2B5EF4-FFF2-40B4-BE49-F238E27FC236}">
                <a16:creationId xmlns:a16="http://schemas.microsoft.com/office/drawing/2014/main" id="{9F4BFE58-94D8-EA41-A277-90BB15DB779E}"/>
              </a:ext>
            </a:extLst>
          </p:cNvPr>
          <p:cNvPicPr>
            <a:picLocks noChangeAspect="1"/>
          </p:cNvPicPr>
          <p:nvPr/>
        </p:nvPicPr>
        <p:blipFill>
          <a:blip r:embed="rId3"/>
          <a:stretch>
            <a:fillRect/>
          </a:stretch>
        </p:blipFill>
        <p:spPr>
          <a:xfrm>
            <a:off x="4459637" y="2659672"/>
            <a:ext cx="1696798" cy="2128228"/>
          </a:xfrm>
          <a:prstGeom prst="rect">
            <a:avLst/>
          </a:prstGeom>
        </p:spPr>
      </p:pic>
      <p:pic>
        <p:nvPicPr>
          <p:cNvPr id="23" name="Picture 22">
            <a:extLst>
              <a:ext uri="{FF2B5EF4-FFF2-40B4-BE49-F238E27FC236}">
                <a16:creationId xmlns:a16="http://schemas.microsoft.com/office/drawing/2014/main" id="{DEC8A97F-EDB4-4542-9497-18FE53B907CB}"/>
              </a:ext>
            </a:extLst>
          </p:cNvPr>
          <p:cNvPicPr>
            <a:picLocks noChangeAspect="1"/>
          </p:cNvPicPr>
          <p:nvPr/>
        </p:nvPicPr>
        <p:blipFill>
          <a:blip r:embed="rId4"/>
          <a:stretch>
            <a:fillRect/>
          </a:stretch>
        </p:blipFill>
        <p:spPr>
          <a:xfrm>
            <a:off x="6243141" y="2899256"/>
            <a:ext cx="2672192" cy="1473523"/>
          </a:xfrm>
          <a:prstGeom prst="rect">
            <a:avLst/>
          </a:prstGeom>
        </p:spPr>
      </p:pic>
    </p:spTree>
    <p:extLst>
      <p:ext uri="{BB962C8B-B14F-4D97-AF65-F5344CB8AC3E}">
        <p14:creationId xmlns:p14="http://schemas.microsoft.com/office/powerpoint/2010/main" val="5917856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D0526-048C-8E42-8568-26EB45A2747B}"/>
              </a:ext>
            </a:extLst>
          </p:cNvPr>
          <p:cNvSpPr>
            <a:spLocks noGrp="1"/>
          </p:cNvSpPr>
          <p:nvPr>
            <p:ph type="title"/>
          </p:nvPr>
        </p:nvSpPr>
        <p:spPr/>
        <p:txBody>
          <a:bodyPr/>
          <a:lstStyle/>
          <a:p>
            <a:r>
              <a:rPr lang="en-US" dirty="0"/>
              <a:t>GUI</a:t>
            </a:r>
          </a:p>
        </p:txBody>
      </p:sp>
      <p:sp>
        <p:nvSpPr>
          <p:cNvPr id="4" name="Footer Placeholder 3">
            <a:extLst>
              <a:ext uri="{FF2B5EF4-FFF2-40B4-BE49-F238E27FC236}">
                <a16:creationId xmlns:a16="http://schemas.microsoft.com/office/drawing/2014/main" id="{72009560-2B7E-F14D-9098-C0DCA628D7EF}"/>
              </a:ext>
            </a:extLst>
          </p:cNvPr>
          <p:cNvSpPr>
            <a:spLocks noGrp="1"/>
          </p:cNvSpPr>
          <p:nvPr>
            <p:ph type="ftr" sz="quarter" idx="10"/>
          </p:nvPr>
        </p:nvSpPr>
        <p:spPr/>
        <p:txBody>
          <a:bodyPr/>
          <a:lstStyle/>
          <a:p>
            <a:r>
              <a:rPr lang="en-US"/>
              <a:t>IBM Confidential – For Internal Use Only</a:t>
            </a:r>
            <a:endParaRPr lang="en-US" dirty="0"/>
          </a:p>
        </p:txBody>
      </p:sp>
      <p:sp>
        <p:nvSpPr>
          <p:cNvPr id="5" name="Slide Number Placeholder 4">
            <a:extLst>
              <a:ext uri="{FF2B5EF4-FFF2-40B4-BE49-F238E27FC236}">
                <a16:creationId xmlns:a16="http://schemas.microsoft.com/office/drawing/2014/main" id="{FB04C9FD-4E79-E94D-9DD7-CBE965EC88B7}"/>
              </a:ext>
            </a:extLst>
          </p:cNvPr>
          <p:cNvSpPr>
            <a:spLocks noGrp="1"/>
          </p:cNvSpPr>
          <p:nvPr>
            <p:ph type="sldNum" sz="quarter" idx="11"/>
          </p:nvPr>
        </p:nvSpPr>
        <p:spPr/>
        <p:txBody>
          <a:bodyPr/>
          <a:lstStyle/>
          <a:p>
            <a:fld id="{59395FB3-9C97-154F-86B2-7E381B951268}" type="slidenum">
              <a:rPr lang="en-US" smtClean="0"/>
              <a:pPr/>
              <a:t>12</a:t>
            </a:fld>
            <a:endParaRPr lang="en-US" dirty="0"/>
          </a:p>
        </p:txBody>
      </p:sp>
      <p:pic>
        <p:nvPicPr>
          <p:cNvPr id="9" name="Picture 8">
            <a:extLst>
              <a:ext uri="{FF2B5EF4-FFF2-40B4-BE49-F238E27FC236}">
                <a16:creationId xmlns:a16="http://schemas.microsoft.com/office/drawing/2014/main" id="{435F0C4E-93E2-6E4B-8C49-B1D9D0638597}"/>
              </a:ext>
            </a:extLst>
          </p:cNvPr>
          <p:cNvPicPr>
            <a:picLocks noChangeAspect="1"/>
          </p:cNvPicPr>
          <p:nvPr/>
        </p:nvPicPr>
        <p:blipFill rotWithShape="1">
          <a:blip r:embed="rId2"/>
          <a:srcRect r="39086" b="32980"/>
          <a:stretch/>
        </p:blipFill>
        <p:spPr>
          <a:xfrm>
            <a:off x="292359" y="1005840"/>
            <a:ext cx="2794452" cy="1665385"/>
          </a:xfrm>
          <a:prstGeom prst="rect">
            <a:avLst/>
          </a:prstGeom>
        </p:spPr>
      </p:pic>
      <p:pic>
        <p:nvPicPr>
          <p:cNvPr id="10" name="Picture 9">
            <a:extLst>
              <a:ext uri="{FF2B5EF4-FFF2-40B4-BE49-F238E27FC236}">
                <a16:creationId xmlns:a16="http://schemas.microsoft.com/office/drawing/2014/main" id="{223C48D6-F509-8D46-ACE5-B3781B84601D}"/>
              </a:ext>
            </a:extLst>
          </p:cNvPr>
          <p:cNvPicPr>
            <a:picLocks noChangeAspect="1"/>
          </p:cNvPicPr>
          <p:nvPr/>
        </p:nvPicPr>
        <p:blipFill rotWithShape="1">
          <a:blip r:embed="rId3"/>
          <a:srcRect l="13162" r="11958" b="44402"/>
          <a:stretch/>
        </p:blipFill>
        <p:spPr>
          <a:xfrm>
            <a:off x="292359" y="2779258"/>
            <a:ext cx="2794452" cy="1268963"/>
          </a:xfrm>
          <a:prstGeom prst="rect">
            <a:avLst/>
          </a:prstGeom>
        </p:spPr>
      </p:pic>
      <p:sp>
        <p:nvSpPr>
          <p:cNvPr id="3" name="TextBox 2">
            <a:extLst>
              <a:ext uri="{FF2B5EF4-FFF2-40B4-BE49-F238E27FC236}">
                <a16:creationId xmlns:a16="http://schemas.microsoft.com/office/drawing/2014/main" id="{C1BC3E0C-749F-154B-B686-F3542D9A3BA6}"/>
              </a:ext>
            </a:extLst>
          </p:cNvPr>
          <p:cNvSpPr txBox="1"/>
          <p:nvPr/>
        </p:nvSpPr>
        <p:spPr>
          <a:xfrm>
            <a:off x="1156996" y="836525"/>
            <a:ext cx="772647" cy="223331"/>
          </a:xfrm>
          <a:prstGeom prst="rect">
            <a:avLst/>
          </a:prstGeom>
          <a:noFill/>
        </p:spPr>
        <p:txBody>
          <a:bodyPr wrap="none" lIns="0" tIns="0" rIns="0" bIns="0" rtlCol="0">
            <a:spAutoFit/>
          </a:bodyPr>
          <a:lstStyle/>
          <a:p>
            <a:pPr algn="l">
              <a:lnSpc>
                <a:spcPct val="110000"/>
              </a:lnSpc>
              <a:spcBef>
                <a:spcPts val="1100"/>
              </a:spcBef>
            </a:pPr>
            <a:r>
              <a:rPr lang="en-US" sz="1400" dirty="0">
                <a:solidFill>
                  <a:schemeClr val="bg1"/>
                </a:solidFill>
                <a:latin typeface="IBM Plex Sans" charset="0"/>
                <a:ea typeface="IBM Plex Sans" charset="0"/>
                <a:cs typeface="IBM Plex Sans" charset="0"/>
              </a:rPr>
              <a:t>2D Codes</a:t>
            </a:r>
          </a:p>
        </p:txBody>
      </p:sp>
      <p:sp>
        <p:nvSpPr>
          <p:cNvPr id="12" name="TextBox 11">
            <a:extLst>
              <a:ext uri="{FF2B5EF4-FFF2-40B4-BE49-F238E27FC236}">
                <a16:creationId xmlns:a16="http://schemas.microsoft.com/office/drawing/2014/main" id="{CCD5815B-0003-CD4E-BECD-E34ADCF4EDD3}"/>
              </a:ext>
            </a:extLst>
          </p:cNvPr>
          <p:cNvSpPr txBox="1"/>
          <p:nvPr/>
        </p:nvSpPr>
        <p:spPr>
          <a:xfrm>
            <a:off x="1156996" y="2501910"/>
            <a:ext cx="772647" cy="223331"/>
          </a:xfrm>
          <a:prstGeom prst="rect">
            <a:avLst/>
          </a:prstGeom>
          <a:noFill/>
        </p:spPr>
        <p:txBody>
          <a:bodyPr wrap="none" lIns="0" tIns="0" rIns="0" bIns="0" rtlCol="0">
            <a:spAutoFit/>
          </a:bodyPr>
          <a:lstStyle/>
          <a:p>
            <a:pPr algn="l">
              <a:lnSpc>
                <a:spcPct val="110000"/>
              </a:lnSpc>
              <a:spcBef>
                <a:spcPts val="1100"/>
              </a:spcBef>
            </a:pPr>
            <a:r>
              <a:rPr lang="en-US" sz="1400" dirty="0">
                <a:solidFill>
                  <a:schemeClr val="bg1"/>
                </a:solidFill>
                <a:latin typeface="IBM Plex Sans" charset="0"/>
                <a:ea typeface="IBM Plex Sans" charset="0"/>
                <a:cs typeface="IBM Plex Sans" charset="0"/>
              </a:rPr>
              <a:t>3D Codes</a:t>
            </a:r>
          </a:p>
        </p:txBody>
      </p:sp>
      <p:pic>
        <p:nvPicPr>
          <p:cNvPr id="13" name="Picture 12">
            <a:extLst>
              <a:ext uri="{FF2B5EF4-FFF2-40B4-BE49-F238E27FC236}">
                <a16:creationId xmlns:a16="http://schemas.microsoft.com/office/drawing/2014/main" id="{6F7FE175-F9E5-AB40-8E57-D1EC58DC726E}"/>
              </a:ext>
            </a:extLst>
          </p:cNvPr>
          <p:cNvPicPr>
            <a:picLocks noChangeAspect="1"/>
          </p:cNvPicPr>
          <p:nvPr/>
        </p:nvPicPr>
        <p:blipFill rotWithShape="1">
          <a:blip r:embed="rId4"/>
          <a:srcRect l="6480" r="8228" b="26470"/>
          <a:stretch/>
        </p:blipFill>
        <p:spPr>
          <a:xfrm>
            <a:off x="3732245" y="1036636"/>
            <a:ext cx="2047366" cy="1417766"/>
          </a:xfrm>
          <a:prstGeom prst="rect">
            <a:avLst/>
          </a:prstGeom>
        </p:spPr>
      </p:pic>
      <p:pic>
        <p:nvPicPr>
          <p:cNvPr id="14" name="Picture 13">
            <a:extLst>
              <a:ext uri="{FF2B5EF4-FFF2-40B4-BE49-F238E27FC236}">
                <a16:creationId xmlns:a16="http://schemas.microsoft.com/office/drawing/2014/main" id="{A08FEB57-2131-2449-9119-E32B9C1371A3}"/>
              </a:ext>
            </a:extLst>
          </p:cNvPr>
          <p:cNvPicPr>
            <a:picLocks noChangeAspect="1"/>
          </p:cNvPicPr>
          <p:nvPr/>
        </p:nvPicPr>
        <p:blipFill rotWithShape="1">
          <a:blip r:embed="rId5"/>
          <a:srcRect l="22419" r="31034" b="13479"/>
          <a:stretch/>
        </p:blipFill>
        <p:spPr>
          <a:xfrm>
            <a:off x="6626083" y="1073880"/>
            <a:ext cx="1468016" cy="1497870"/>
          </a:xfrm>
          <a:prstGeom prst="rect">
            <a:avLst/>
          </a:prstGeom>
        </p:spPr>
      </p:pic>
      <p:pic>
        <p:nvPicPr>
          <p:cNvPr id="15" name="Picture 14">
            <a:extLst>
              <a:ext uri="{FF2B5EF4-FFF2-40B4-BE49-F238E27FC236}">
                <a16:creationId xmlns:a16="http://schemas.microsoft.com/office/drawing/2014/main" id="{DC3C003F-EEE2-F746-86F0-D46E9D10D086}"/>
              </a:ext>
            </a:extLst>
          </p:cNvPr>
          <p:cNvPicPr>
            <a:picLocks noChangeAspect="1"/>
          </p:cNvPicPr>
          <p:nvPr/>
        </p:nvPicPr>
        <p:blipFill rotWithShape="1">
          <a:blip r:embed="rId6"/>
          <a:srcRect t="-1572" b="15931"/>
          <a:stretch/>
        </p:blipFill>
        <p:spPr>
          <a:xfrm>
            <a:off x="3823181" y="2783501"/>
            <a:ext cx="1865494" cy="2004399"/>
          </a:xfrm>
          <a:prstGeom prst="rect">
            <a:avLst/>
          </a:prstGeom>
        </p:spPr>
      </p:pic>
      <p:pic>
        <p:nvPicPr>
          <p:cNvPr id="6146" name="Picture 2" descr="Interactive plotting on a toric code with faulty measurements.">
            <a:extLst>
              <a:ext uri="{FF2B5EF4-FFF2-40B4-BE49-F238E27FC236}">
                <a16:creationId xmlns:a16="http://schemas.microsoft.com/office/drawing/2014/main" id="{54D566FD-5F05-ED47-93B6-4955DD9B5A3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61303" y="2877870"/>
            <a:ext cx="2162564" cy="1993373"/>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D267B14C-7626-A140-B25C-692F3659E234}"/>
              </a:ext>
            </a:extLst>
          </p:cNvPr>
          <p:cNvSpPr txBox="1"/>
          <p:nvPr/>
        </p:nvSpPr>
        <p:spPr>
          <a:xfrm>
            <a:off x="4088219" y="760421"/>
            <a:ext cx="1466748" cy="223331"/>
          </a:xfrm>
          <a:prstGeom prst="rect">
            <a:avLst/>
          </a:prstGeom>
          <a:noFill/>
        </p:spPr>
        <p:txBody>
          <a:bodyPr wrap="none" lIns="0" tIns="0" rIns="0" bIns="0" rtlCol="0">
            <a:spAutoFit/>
          </a:bodyPr>
          <a:lstStyle/>
          <a:p>
            <a:pPr algn="l">
              <a:lnSpc>
                <a:spcPct val="110000"/>
              </a:lnSpc>
              <a:spcBef>
                <a:spcPts val="1100"/>
              </a:spcBef>
            </a:pPr>
            <a:r>
              <a:rPr lang="en-US" sz="1400" dirty="0">
                <a:solidFill>
                  <a:schemeClr val="bg1"/>
                </a:solidFill>
                <a:latin typeface="IBM Plex Sans" charset="0"/>
                <a:ea typeface="IBM Plex Sans" charset="0"/>
                <a:cs typeface="IBM Plex Sans" charset="0"/>
              </a:rPr>
              <a:t>Logical Operators</a:t>
            </a:r>
          </a:p>
        </p:txBody>
      </p:sp>
      <p:sp>
        <p:nvSpPr>
          <p:cNvPr id="18" name="TextBox 17">
            <a:extLst>
              <a:ext uri="{FF2B5EF4-FFF2-40B4-BE49-F238E27FC236}">
                <a16:creationId xmlns:a16="http://schemas.microsoft.com/office/drawing/2014/main" id="{75BC4920-1D80-A141-819A-3018FE62EB81}"/>
              </a:ext>
            </a:extLst>
          </p:cNvPr>
          <p:cNvSpPr txBox="1"/>
          <p:nvPr/>
        </p:nvSpPr>
        <p:spPr>
          <a:xfrm>
            <a:off x="4232889" y="2555927"/>
            <a:ext cx="891270" cy="223331"/>
          </a:xfrm>
          <a:prstGeom prst="rect">
            <a:avLst/>
          </a:prstGeom>
          <a:noFill/>
        </p:spPr>
        <p:txBody>
          <a:bodyPr wrap="none" lIns="0" tIns="0" rIns="0" bIns="0" rtlCol="0">
            <a:spAutoFit/>
          </a:bodyPr>
          <a:lstStyle/>
          <a:p>
            <a:pPr algn="l">
              <a:lnSpc>
                <a:spcPct val="110000"/>
              </a:lnSpc>
              <a:spcBef>
                <a:spcPts val="1100"/>
              </a:spcBef>
            </a:pPr>
            <a:r>
              <a:rPr lang="en-US" sz="1400" dirty="0">
                <a:solidFill>
                  <a:schemeClr val="bg1"/>
                </a:solidFill>
                <a:latin typeface="IBM Plex Sans" charset="0"/>
                <a:ea typeface="IBM Plex Sans" charset="0"/>
                <a:cs typeface="IBM Plex Sans" charset="0"/>
              </a:rPr>
              <a:t>Scheduling</a:t>
            </a:r>
          </a:p>
        </p:txBody>
      </p:sp>
      <p:sp>
        <p:nvSpPr>
          <p:cNvPr id="19" name="TextBox 18">
            <a:extLst>
              <a:ext uri="{FF2B5EF4-FFF2-40B4-BE49-F238E27FC236}">
                <a16:creationId xmlns:a16="http://schemas.microsoft.com/office/drawing/2014/main" id="{5C0AD045-FE86-2A45-9F81-3873577B72A3}"/>
              </a:ext>
            </a:extLst>
          </p:cNvPr>
          <p:cNvSpPr txBox="1"/>
          <p:nvPr/>
        </p:nvSpPr>
        <p:spPr>
          <a:xfrm>
            <a:off x="6649159" y="795652"/>
            <a:ext cx="1421864" cy="223331"/>
          </a:xfrm>
          <a:prstGeom prst="rect">
            <a:avLst/>
          </a:prstGeom>
          <a:noFill/>
        </p:spPr>
        <p:txBody>
          <a:bodyPr wrap="none" lIns="0" tIns="0" rIns="0" bIns="0" rtlCol="0">
            <a:spAutoFit/>
          </a:bodyPr>
          <a:lstStyle/>
          <a:p>
            <a:pPr algn="l">
              <a:lnSpc>
                <a:spcPct val="110000"/>
              </a:lnSpc>
              <a:spcBef>
                <a:spcPts val="1100"/>
              </a:spcBef>
            </a:pPr>
            <a:r>
              <a:rPr lang="en-US" sz="1400" dirty="0">
                <a:solidFill>
                  <a:schemeClr val="bg1"/>
                </a:solidFill>
                <a:latin typeface="IBM Plex Sans" charset="0"/>
                <a:ea typeface="IBM Plex Sans" charset="0"/>
                <a:cs typeface="IBM Plex Sans" charset="0"/>
              </a:rPr>
              <a:t>Error Propagation</a:t>
            </a:r>
          </a:p>
        </p:txBody>
      </p:sp>
      <p:sp>
        <p:nvSpPr>
          <p:cNvPr id="20" name="TextBox 19">
            <a:extLst>
              <a:ext uri="{FF2B5EF4-FFF2-40B4-BE49-F238E27FC236}">
                <a16:creationId xmlns:a16="http://schemas.microsoft.com/office/drawing/2014/main" id="{85A1A420-7A67-1C48-B91B-78463A0C3558}"/>
              </a:ext>
            </a:extLst>
          </p:cNvPr>
          <p:cNvSpPr txBox="1"/>
          <p:nvPr/>
        </p:nvSpPr>
        <p:spPr>
          <a:xfrm>
            <a:off x="6745794" y="2577384"/>
            <a:ext cx="1117294" cy="223331"/>
          </a:xfrm>
          <a:prstGeom prst="rect">
            <a:avLst/>
          </a:prstGeom>
          <a:noFill/>
        </p:spPr>
        <p:txBody>
          <a:bodyPr wrap="none" lIns="0" tIns="0" rIns="0" bIns="0" rtlCol="0">
            <a:spAutoFit/>
          </a:bodyPr>
          <a:lstStyle/>
          <a:p>
            <a:pPr algn="l">
              <a:lnSpc>
                <a:spcPct val="110000"/>
              </a:lnSpc>
              <a:spcBef>
                <a:spcPts val="1100"/>
              </a:spcBef>
            </a:pPr>
            <a:r>
              <a:rPr lang="en-US" sz="1400" dirty="0">
                <a:solidFill>
                  <a:schemeClr val="bg1"/>
                </a:solidFill>
                <a:latin typeface="IBM Plex Sans" charset="0"/>
                <a:ea typeface="IBM Plex Sans" charset="0"/>
                <a:cs typeface="IBM Plex Sans" charset="0"/>
              </a:rPr>
              <a:t>Error Analysis</a:t>
            </a:r>
          </a:p>
        </p:txBody>
      </p:sp>
    </p:spTree>
    <p:extLst>
      <p:ext uri="{BB962C8B-B14F-4D97-AF65-F5344CB8AC3E}">
        <p14:creationId xmlns:p14="http://schemas.microsoft.com/office/powerpoint/2010/main" val="2507913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5A401BF3-DA79-274E-982B-FA951314995C}"/>
              </a:ext>
            </a:extLst>
          </p:cNvPr>
          <p:cNvSpPr/>
          <p:nvPr/>
        </p:nvSpPr>
        <p:spPr bwMode="auto">
          <a:xfrm>
            <a:off x="441193" y="1993247"/>
            <a:ext cx="2011181" cy="804672"/>
          </a:xfrm>
          <a:prstGeom prst="rect">
            <a:avLst/>
          </a:prstGeom>
          <a:solidFill>
            <a:srgbClr val="D0B0FF"/>
          </a:solidFill>
          <a:ln w="19050">
            <a:solidFill>
              <a:schemeClr val="accent2"/>
            </a:solidFill>
            <a:headEnd type="none" w="med" len="med"/>
            <a:tailEnd type="none" w="med" len="med"/>
          </a:ln>
          <a:effectLst>
            <a:softEdge rad="0"/>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Quantum Computer</a:t>
            </a:r>
          </a:p>
        </p:txBody>
      </p:sp>
      <p:sp>
        <p:nvSpPr>
          <p:cNvPr id="9" name="Title 8">
            <a:extLst>
              <a:ext uri="{FF2B5EF4-FFF2-40B4-BE49-F238E27FC236}">
                <a16:creationId xmlns:a16="http://schemas.microsoft.com/office/drawing/2014/main" id="{9B543B88-A74E-8E43-AE89-F2920C543B12}"/>
              </a:ext>
            </a:extLst>
          </p:cNvPr>
          <p:cNvSpPr>
            <a:spLocks noGrp="1"/>
          </p:cNvSpPr>
          <p:nvPr>
            <p:ph type="title"/>
          </p:nvPr>
        </p:nvSpPr>
        <p:spPr/>
        <p:txBody>
          <a:bodyPr/>
          <a:lstStyle/>
          <a:p>
            <a:r>
              <a:rPr lang="en-US" dirty="0"/>
              <a:t>Enabling QEC Challenge</a:t>
            </a:r>
          </a:p>
        </p:txBody>
      </p:sp>
      <p:sp>
        <p:nvSpPr>
          <p:cNvPr id="3" name="Footer Placeholder 2">
            <a:extLst>
              <a:ext uri="{FF2B5EF4-FFF2-40B4-BE49-F238E27FC236}">
                <a16:creationId xmlns:a16="http://schemas.microsoft.com/office/drawing/2014/main" id="{C374A321-A728-7D40-A76E-1902859F4AE1}"/>
              </a:ext>
            </a:extLst>
          </p:cNvPr>
          <p:cNvSpPr>
            <a:spLocks noGrp="1"/>
          </p:cNvSpPr>
          <p:nvPr>
            <p:ph type="ftr" sz="quarter" idx="10"/>
          </p:nvPr>
        </p:nvSpPr>
        <p:spPr/>
        <p:txBody>
          <a:bodyPr/>
          <a:lstStyle/>
          <a:p>
            <a:r>
              <a:rPr lang="en-US"/>
              <a:t>IBM Confidential – For Internal Use Only</a:t>
            </a:r>
            <a:endParaRPr lang="en-US" dirty="0"/>
          </a:p>
        </p:txBody>
      </p:sp>
      <p:sp>
        <p:nvSpPr>
          <p:cNvPr id="12" name="Rectangle 11">
            <a:extLst>
              <a:ext uri="{FF2B5EF4-FFF2-40B4-BE49-F238E27FC236}">
                <a16:creationId xmlns:a16="http://schemas.microsoft.com/office/drawing/2014/main" id="{E4661874-1AE4-FC4B-AF6A-600E22C14836}"/>
              </a:ext>
            </a:extLst>
          </p:cNvPr>
          <p:cNvSpPr/>
          <p:nvPr/>
        </p:nvSpPr>
        <p:spPr bwMode="auto">
          <a:xfrm>
            <a:off x="445005" y="1132078"/>
            <a:ext cx="2011181" cy="804672"/>
          </a:xfrm>
          <a:prstGeom prst="rect">
            <a:avLst/>
          </a:prstGeom>
          <a:solidFill>
            <a:schemeClr val="accent4"/>
          </a:solidFill>
          <a:ln w="19050">
            <a:solidFill>
              <a:schemeClr val="accent2"/>
            </a:solidFill>
            <a:headEnd type="none" w="med" len="med"/>
            <a:tailEnd type="none" w="med" len="med"/>
          </a:ln>
          <a:effectLst>
            <a:softEdge rad="0"/>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Successful Commercial</a:t>
            </a:r>
          </a:p>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Quantum Computing</a:t>
            </a:r>
          </a:p>
        </p:txBody>
      </p:sp>
      <p:sp>
        <p:nvSpPr>
          <p:cNvPr id="22" name="TextBox 21">
            <a:extLst>
              <a:ext uri="{FF2B5EF4-FFF2-40B4-BE49-F238E27FC236}">
                <a16:creationId xmlns:a16="http://schemas.microsoft.com/office/drawing/2014/main" id="{2B12CC19-9DBB-FB41-A8E1-1E8F783A1FF9}"/>
              </a:ext>
            </a:extLst>
          </p:cNvPr>
          <p:cNvSpPr txBox="1"/>
          <p:nvPr/>
        </p:nvSpPr>
        <p:spPr>
          <a:xfrm>
            <a:off x="984535" y="4045077"/>
            <a:ext cx="926230" cy="231602"/>
          </a:xfrm>
          <a:prstGeom prst="rect">
            <a:avLst/>
          </a:prstGeom>
          <a:noFill/>
        </p:spPr>
        <p:txBody>
          <a:bodyPr wrap="none" lIns="0" tIns="0" rIns="0" bIns="0" rtlCol="0">
            <a:spAutoFit/>
          </a:bodyPr>
          <a:lstStyle>
            <a:defPPr>
              <a:defRPr lang="en-US"/>
            </a:defPPr>
            <a:lvl1pPr>
              <a:lnSpc>
                <a:spcPct val="110000"/>
              </a:lnSpc>
              <a:spcBef>
                <a:spcPts val="1100"/>
              </a:spcBef>
              <a:defRPr sz="1400">
                <a:solidFill>
                  <a:schemeClr val="bg1"/>
                </a:solidFill>
                <a:latin typeface="Ink Free" panose="020F0502020204030204" pitchFamily="34" charset="0"/>
                <a:ea typeface="IBM Plex Sans" charset="0"/>
                <a:cs typeface="Ink Free" panose="020F0502020204030204" pitchFamily="34" charset="0"/>
              </a:defRPr>
            </a:lvl1pPr>
          </a:lstStyle>
          <a:p>
            <a:r>
              <a:rPr lang="en-US" dirty="0"/>
              <a:t>QEC@IBM</a:t>
            </a:r>
          </a:p>
        </p:txBody>
      </p:sp>
      <p:cxnSp>
        <p:nvCxnSpPr>
          <p:cNvPr id="24" name="Straight Arrow Connector 23">
            <a:extLst>
              <a:ext uri="{FF2B5EF4-FFF2-40B4-BE49-F238E27FC236}">
                <a16:creationId xmlns:a16="http://schemas.microsoft.com/office/drawing/2014/main" id="{2C0D1D12-FF21-3541-B154-8652C78E89AB}"/>
              </a:ext>
            </a:extLst>
          </p:cNvPr>
          <p:cNvCxnSpPr>
            <a:cxnSpLocks/>
            <a:stCxn id="22" idx="0"/>
            <a:endCxn id="21" idx="2"/>
          </p:cNvCxnSpPr>
          <p:nvPr/>
        </p:nvCxnSpPr>
        <p:spPr bwMode="auto">
          <a:xfrm flipV="1">
            <a:off x="1447650" y="3609260"/>
            <a:ext cx="1134" cy="435817"/>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30" name="Up Arrow 29">
            <a:extLst>
              <a:ext uri="{FF2B5EF4-FFF2-40B4-BE49-F238E27FC236}">
                <a16:creationId xmlns:a16="http://schemas.microsoft.com/office/drawing/2014/main" id="{C082D768-0767-1540-9D3E-9985EFE574DF}"/>
              </a:ext>
            </a:extLst>
          </p:cNvPr>
          <p:cNvSpPr/>
          <p:nvPr/>
        </p:nvSpPr>
        <p:spPr bwMode="auto">
          <a:xfrm>
            <a:off x="931051" y="1776431"/>
            <a:ext cx="979714" cy="273133"/>
          </a:xfrm>
          <a:prstGeom prst="upArrow">
            <a:avLst/>
          </a:prstGeom>
          <a:solidFill>
            <a:srgbClr val="D0B0FF"/>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37" name="Up Arrow Callout 36">
            <a:extLst>
              <a:ext uri="{FF2B5EF4-FFF2-40B4-BE49-F238E27FC236}">
                <a16:creationId xmlns:a16="http://schemas.microsoft.com/office/drawing/2014/main" id="{AE09BD56-4EDC-0248-BD10-0257745E3D7C}"/>
              </a:ext>
            </a:extLst>
          </p:cNvPr>
          <p:cNvSpPr/>
          <p:nvPr/>
        </p:nvSpPr>
        <p:spPr bwMode="auto">
          <a:xfrm>
            <a:off x="441193" y="2637420"/>
            <a:ext cx="956219" cy="887769"/>
          </a:xfrm>
          <a:prstGeom prst="upArrowCallout">
            <a:avLst>
              <a:gd name="adj1" fmla="val 49000"/>
              <a:gd name="adj2" fmla="val 49379"/>
              <a:gd name="adj3" fmla="val 10955"/>
              <a:gd name="adj4" fmla="val 75413"/>
            </a:avLst>
          </a:prstGeom>
          <a:solidFill>
            <a:srgbClr val="FFA0C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Scale</a:t>
            </a:r>
          </a:p>
        </p:txBody>
      </p:sp>
      <p:sp>
        <p:nvSpPr>
          <p:cNvPr id="21" name="Rectangle 20">
            <a:extLst>
              <a:ext uri="{FF2B5EF4-FFF2-40B4-BE49-F238E27FC236}">
                <a16:creationId xmlns:a16="http://schemas.microsoft.com/office/drawing/2014/main" id="{89D70BEA-B36B-8746-80F4-A7C7ABAA4A60}"/>
              </a:ext>
            </a:extLst>
          </p:cNvPr>
          <p:cNvSpPr/>
          <p:nvPr/>
        </p:nvSpPr>
        <p:spPr bwMode="auto">
          <a:xfrm>
            <a:off x="325142" y="2581104"/>
            <a:ext cx="2247283" cy="1028156"/>
          </a:xfrm>
          <a:custGeom>
            <a:avLst/>
            <a:gdLst>
              <a:gd name="connsiteX0" fmla="*/ 0 w 2247283"/>
              <a:gd name="connsiteY0" fmla="*/ 0 h 1028156"/>
              <a:gd name="connsiteX1" fmla="*/ 539348 w 2247283"/>
              <a:gd name="connsiteY1" fmla="*/ 0 h 1028156"/>
              <a:gd name="connsiteX2" fmla="*/ 1033750 w 2247283"/>
              <a:gd name="connsiteY2" fmla="*/ 0 h 1028156"/>
              <a:gd name="connsiteX3" fmla="*/ 1640517 w 2247283"/>
              <a:gd name="connsiteY3" fmla="*/ 0 h 1028156"/>
              <a:gd name="connsiteX4" fmla="*/ 2247283 w 2247283"/>
              <a:gd name="connsiteY4" fmla="*/ 0 h 1028156"/>
              <a:gd name="connsiteX5" fmla="*/ 2247283 w 2247283"/>
              <a:gd name="connsiteY5" fmla="*/ 503796 h 1028156"/>
              <a:gd name="connsiteX6" fmla="*/ 2247283 w 2247283"/>
              <a:gd name="connsiteY6" fmla="*/ 1028156 h 1028156"/>
              <a:gd name="connsiteX7" fmla="*/ 1685462 w 2247283"/>
              <a:gd name="connsiteY7" fmla="*/ 1028156 h 1028156"/>
              <a:gd name="connsiteX8" fmla="*/ 1078696 w 2247283"/>
              <a:gd name="connsiteY8" fmla="*/ 1028156 h 1028156"/>
              <a:gd name="connsiteX9" fmla="*/ 584294 w 2247283"/>
              <a:gd name="connsiteY9" fmla="*/ 1028156 h 1028156"/>
              <a:gd name="connsiteX10" fmla="*/ 0 w 2247283"/>
              <a:gd name="connsiteY10" fmla="*/ 1028156 h 1028156"/>
              <a:gd name="connsiteX11" fmla="*/ 0 w 2247283"/>
              <a:gd name="connsiteY11" fmla="*/ 514078 h 1028156"/>
              <a:gd name="connsiteX12" fmla="*/ 0 w 2247283"/>
              <a:gd name="connsiteY12" fmla="*/ 0 h 1028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47283" h="1028156" extrusionOk="0">
                <a:moveTo>
                  <a:pt x="0" y="0"/>
                </a:moveTo>
                <a:cubicBezTo>
                  <a:pt x="175075" y="-23029"/>
                  <a:pt x="399881" y="13386"/>
                  <a:pt x="539348" y="0"/>
                </a:cubicBezTo>
                <a:cubicBezTo>
                  <a:pt x="678815" y="-13386"/>
                  <a:pt x="869964" y="49197"/>
                  <a:pt x="1033750" y="0"/>
                </a:cubicBezTo>
                <a:cubicBezTo>
                  <a:pt x="1197536" y="-49197"/>
                  <a:pt x="1353014" y="26244"/>
                  <a:pt x="1640517" y="0"/>
                </a:cubicBezTo>
                <a:cubicBezTo>
                  <a:pt x="1928020" y="-26244"/>
                  <a:pt x="1949981" y="59273"/>
                  <a:pt x="2247283" y="0"/>
                </a:cubicBezTo>
                <a:cubicBezTo>
                  <a:pt x="2279376" y="226651"/>
                  <a:pt x="2193292" y="353116"/>
                  <a:pt x="2247283" y="503796"/>
                </a:cubicBezTo>
                <a:cubicBezTo>
                  <a:pt x="2301274" y="654476"/>
                  <a:pt x="2193261" y="898269"/>
                  <a:pt x="2247283" y="1028156"/>
                </a:cubicBezTo>
                <a:cubicBezTo>
                  <a:pt x="2103672" y="1062005"/>
                  <a:pt x="1937095" y="1009298"/>
                  <a:pt x="1685462" y="1028156"/>
                </a:cubicBezTo>
                <a:cubicBezTo>
                  <a:pt x="1433829" y="1047014"/>
                  <a:pt x="1207144" y="967680"/>
                  <a:pt x="1078696" y="1028156"/>
                </a:cubicBezTo>
                <a:cubicBezTo>
                  <a:pt x="950248" y="1088632"/>
                  <a:pt x="692864" y="1026165"/>
                  <a:pt x="584294" y="1028156"/>
                </a:cubicBezTo>
                <a:cubicBezTo>
                  <a:pt x="475724" y="1030147"/>
                  <a:pt x="148576" y="985480"/>
                  <a:pt x="0" y="1028156"/>
                </a:cubicBezTo>
                <a:cubicBezTo>
                  <a:pt x="-57075" y="780344"/>
                  <a:pt x="39737" y="696712"/>
                  <a:pt x="0" y="514078"/>
                </a:cubicBezTo>
                <a:cubicBezTo>
                  <a:pt x="-39737" y="331444"/>
                  <a:pt x="22499" y="184988"/>
                  <a:pt x="0" y="0"/>
                </a:cubicBezTo>
                <a:close/>
              </a:path>
            </a:pathLst>
          </a:custGeom>
          <a:noFill/>
          <a:ln w="19050">
            <a:solidFill>
              <a:schemeClr val="accent6"/>
            </a:solidFill>
            <a:headEnd type="none" w="med" len="med"/>
            <a:tailEnd type="none" w="med" len="med"/>
            <a:extLst>
              <a:ext uri="{C807C97D-BFC1-408E-A445-0C87EB9F89A2}">
                <ask:lineSketchStyleProps xmlns:ask="http://schemas.microsoft.com/office/drawing/2018/sketchyshapes" sd="1219033472">
                  <a:prstGeom prst="rect">
                    <a:avLst/>
                  </a:prstGeom>
                  <ask:type>
                    <ask:lineSketchScribble/>
                  </ask:type>
                </ask:lineSketchStyleProps>
              </a:ext>
            </a:extLst>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39" name="Up Arrow Callout 38">
            <a:extLst>
              <a:ext uri="{FF2B5EF4-FFF2-40B4-BE49-F238E27FC236}">
                <a16:creationId xmlns:a16="http://schemas.microsoft.com/office/drawing/2014/main" id="{ADF020D0-207A-BD42-9EA0-0F9163453EC2}"/>
              </a:ext>
            </a:extLst>
          </p:cNvPr>
          <p:cNvSpPr/>
          <p:nvPr/>
        </p:nvSpPr>
        <p:spPr bwMode="auto">
          <a:xfrm>
            <a:off x="1496155" y="2637420"/>
            <a:ext cx="956219" cy="887769"/>
          </a:xfrm>
          <a:prstGeom prst="upArrowCallout">
            <a:avLst>
              <a:gd name="adj1" fmla="val 49000"/>
              <a:gd name="adj2" fmla="val 49379"/>
              <a:gd name="adj3" fmla="val 10955"/>
              <a:gd name="adj4" fmla="val 75413"/>
            </a:avLst>
          </a:prstGeom>
          <a:solidFill>
            <a:srgbClr val="FFA0C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Errors</a:t>
            </a:r>
          </a:p>
        </p:txBody>
      </p:sp>
      <p:sp>
        <p:nvSpPr>
          <p:cNvPr id="43" name="TextBox 42">
            <a:extLst>
              <a:ext uri="{FF2B5EF4-FFF2-40B4-BE49-F238E27FC236}">
                <a16:creationId xmlns:a16="http://schemas.microsoft.com/office/drawing/2014/main" id="{98CC0DE1-EA4D-7F4F-B42C-F87DCFFE76E2}"/>
              </a:ext>
            </a:extLst>
          </p:cNvPr>
          <p:cNvSpPr txBox="1"/>
          <p:nvPr/>
        </p:nvSpPr>
        <p:spPr>
          <a:xfrm>
            <a:off x="4097658" y="893316"/>
            <a:ext cx="2867772" cy="223331"/>
          </a:xfrm>
          <a:prstGeom prst="rect">
            <a:avLst/>
          </a:prstGeom>
          <a:noFill/>
        </p:spPr>
        <p:txBody>
          <a:bodyPr wrap="none" lIns="0" tIns="0" rIns="0" bIns="0" rtlCol="0">
            <a:spAutoFit/>
          </a:bodyPr>
          <a:lstStyle/>
          <a:p>
            <a:pPr algn="ctr">
              <a:lnSpc>
                <a:spcPct val="110000"/>
              </a:lnSpc>
              <a:spcBef>
                <a:spcPts val="1100"/>
              </a:spcBef>
            </a:pPr>
            <a:r>
              <a:rPr lang="en-US" sz="1400" dirty="0">
                <a:solidFill>
                  <a:schemeClr val="bg1"/>
                </a:solidFill>
                <a:latin typeface="IBM Plex Sans" charset="0"/>
                <a:ea typeface="IBM Plex Sans" charset="0"/>
                <a:cs typeface="IBM Plex Sans" charset="0"/>
              </a:rPr>
              <a:t>the Quantum Computing Company”</a:t>
            </a:r>
          </a:p>
        </p:txBody>
      </p:sp>
      <p:sp>
        <p:nvSpPr>
          <p:cNvPr id="44" name="TextBox 43">
            <a:extLst>
              <a:ext uri="{FF2B5EF4-FFF2-40B4-BE49-F238E27FC236}">
                <a16:creationId xmlns:a16="http://schemas.microsoft.com/office/drawing/2014/main" id="{CA12BD41-005B-A040-B2E1-F15812EBCF7C}"/>
              </a:ext>
            </a:extLst>
          </p:cNvPr>
          <p:cNvSpPr txBox="1"/>
          <p:nvPr/>
        </p:nvSpPr>
        <p:spPr>
          <a:xfrm>
            <a:off x="3874840" y="602569"/>
            <a:ext cx="3313408" cy="223331"/>
          </a:xfrm>
          <a:prstGeom prst="rect">
            <a:avLst/>
          </a:prstGeom>
          <a:noFill/>
        </p:spPr>
        <p:txBody>
          <a:bodyPr wrap="none" lIns="0" tIns="0" rIns="0" bIns="0" rtlCol="0">
            <a:spAutoFit/>
          </a:bodyPr>
          <a:lstStyle/>
          <a:p>
            <a:pPr algn="ctr">
              <a:lnSpc>
                <a:spcPct val="110000"/>
              </a:lnSpc>
              <a:spcBef>
                <a:spcPts val="1100"/>
              </a:spcBef>
            </a:pPr>
            <a:r>
              <a:rPr lang="en-US" sz="1400" dirty="0">
                <a:solidFill>
                  <a:schemeClr val="bg1"/>
                </a:solidFill>
                <a:latin typeface="IBM Plex Sans" charset="0"/>
                <a:ea typeface="IBM Plex Sans" charset="0"/>
                <a:cs typeface="IBM Plex Sans" charset="0"/>
              </a:rPr>
              <a:t>“The better the QEC, the more successful</a:t>
            </a:r>
          </a:p>
        </p:txBody>
      </p:sp>
      <p:sp>
        <p:nvSpPr>
          <p:cNvPr id="45" name="Striped Right Arrow 44">
            <a:extLst>
              <a:ext uri="{FF2B5EF4-FFF2-40B4-BE49-F238E27FC236}">
                <a16:creationId xmlns:a16="http://schemas.microsoft.com/office/drawing/2014/main" id="{A1A75B25-AE76-104D-8377-47890E17237F}"/>
              </a:ext>
            </a:extLst>
          </p:cNvPr>
          <p:cNvSpPr/>
          <p:nvPr/>
        </p:nvSpPr>
        <p:spPr bwMode="auto">
          <a:xfrm rot="5400000">
            <a:off x="5237412" y="2259357"/>
            <a:ext cx="588265" cy="680156"/>
          </a:xfrm>
          <a:prstGeom prst="stripedRightArrow">
            <a:avLst>
              <a:gd name="adj1" fmla="val 50000"/>
              <a:gd name="adj2" fmla="val 53139"/>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46" name="TextBox 45">
            <a:extLst>
              <a:ext uri="{FF2B5EF4-FFF2-40B4-BE49-F238E27FC236}">
                <a16:creationId xmlns:a16="http://schemas.microsoft.com/office/drawing/2014/main" id="{A665D545-36D9-9E4C-998C-DB042DF528D6}"/>
              </a:ext>
            </a:extLst>
          </p:cNvPr>
          <p:cNvSpPr txBox="1"/>
          <p:nvPr/>
        </p:nvSpPr>
        <p:spPr>
          <a:xfrm>
            <a:off x="3292646" y="2988435"/>
            <a:ext cx="4477796" cy="1690399"/>
          </a:xfrm>
          <a:prstGeom prst="rect">
            <a:avLst/>
          </a:prstGeom>
          <a:noFill/>
        </p:spPr>
        <p:txBody>
          <a:bodyPr wrap="square" lIns="0" tIns="0" rIns="0" bIns="0" rtlCol="0">
            <a:spAutoFit/>
          </a:bodyPr>
          <a:lstStyle/>
          <a:p>
            <a:pPr marL="285750" indent="-285750" algn="l">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Efforts towards QEC technologies will significantly increase as the number of physical qubits increases</a:t>
            </a:r>
          </a:p>
          <a:p>
            <a:pPr marL="285750" indent="-285750" algn="l">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Competition for QEC people will increase</a:t>
            </a:r>
          </a:p>
          <a:p>
            <a:pPr marL="285750" indent="-285750" algn="l">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Both secrecy within and cooperation amongst competing groups will be necessary in order to advance quickly</a:t>
            </a:r>
          </a:p>
        </p:txBody>
      </p:sp>
      <p:sp>
        <p:nvSpPr>
          <p:cNvPr id="51" name="Cross 50">
            <a:extLst>
              <a:ext uri="{FF2B5EF4-FFF2-40B4-BE49-F238E27FC236}">
                <a16:creationId xmlns:a16="http://schemas.microsoft.com/office/drawing/2014/main" id="{63839B30-61DA-6C4C-90F5-980F140E5818}"/>
              </a:ext>
            </a:extLst>
          </p:cNvPr>
          <p:cNvSpPr/>
          <p:nvPr/>
        </p:nvSpPr>
        <p:spPr bwMode="auto">
          <a:xfrm>
            <a:off x="5336012" y="1276648"/>
            <a:ext cx="391065" cy="346019"/>
          </a:xfrm>
          <a:prstGeom prst="plus">
            <a:avLst>
              <a:gd name="adj" fmla="val 34972"/>
            </a:avLst>
          </a:prstGeom>
          <a:solidFill>
            <a:schemeClr val="accent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52" name="TextBox 51">
            <a:extLst>
              <a:ext uri="{FF2B5EF4-FFF2-40B4-BE49-F238E27FC236}">
                <a16:creationId xmlns:a16="http://schemas.microsoft.com/office/drawing/2014/main" id="{96AE0A58-32C8-9C4C-8CDD-7A6CDB3E3E26}"/>
              </a:ext>
            </a:extLst>
          </p:cNvPr>
          <p:cNvSpPr txBox="1"/>
          <p:nvPr/>
        </p:nvSpPr>
        <p:spPr>
          <a:xfrm>
            <a:off x="3437417" y="1705213"/>
            <a:ext cx="4188255" cy="460319"/>
          </a:xfrm>
          <a:prstGeom prst="rect">
            <a:avLst/>
          </a:prstGeom>
          <a:noFill/>
        </p:spPr>
        <p:txBody>
          <a:bodyPr wrap="square" lIns="0" tIns="0" rIns="0" bIns="0" rtlCol="0">
            <a:spAutoFit/>
          </a:bodyPr>
          <a:lstStyle/>
          <a:p>
            <a:pPr algn="ctr">
              <a:lnSpc>
                <a:spcPct val="110000"/>
              </a:lnSpc>
              <a:spcBef>
                <a:spcPts val="1100"/>
              </a:spcBef>
            </a:pPr>
            <a:r>
              <a:rPr lang="en-US" sz="1400" dirty="0">
                <a:solidFill>
                  <a:schemeClr val="bg1"/>
                </a:solidFill>
                <a:latin typeface="IBM Plex Sans" charset="0"/>
                <a:ea typeface="IBM Plex Sans" charset="0"/>
                <a:cs typeface="IBM Plex Sans" charset="0"/>
              </a:rPr>
              <a:t>The difficulty and complexity of the QEC problem is likely too much for any one team of researchers.</a:t>
            </a:r>
          </a:p>
        </p:txBody>
      </p:sp>
      <p:sp>
        <p:nvSpPr>
          <p:cNvPr id="53" name="Rectangle 52">
            <a:extLst>
              <a:ext uri="{FF2B5EF4-FFF2-40B4-BE49-F238E27FC236}">
                <a16:creationId xmlns:a16="http://schemas.microsoft.com/office/drawing/2014/main" id="{2AD35337-9899-854B-866E-D5E7E95B1758}"/>
              </a:ext>
            </a:extLst>
          </p:cNvPr>
          <p:cNvSpPr/>
          <p:nvPr/>
        </p:nvSpPr>
        <p:spPr bwMode="auto">
          <a:xfrm>
            <a:off x="3173729" y="2937331"/>
            <a:ext cx="4707116" cy="1850569"/>
          </a:xfrm>
          <a:custGeom>
            <a:avLst/>
            <a:gdLst>
              <a:gd name="connsiteX0" fmla="*/ 0 w 4707116"/>
              <a:gd name="connsiteY0" fmla="*/ 0 h 1850569"/>
              <a:gd name="connsiteX1" fmla="*/ 541318 w 4707116"/>
              <a:gd name="connsiteY1" fmla="*/ 0 h 1850569"/>
              <a:gd name="connsiteX2" fmla="*/ 988494 w 4707116"/>
              <a:gd name="connsiteY2" fmla="*/ 0 h 1850569"/>
              <a:gd name="connsiteX3" fmla="*/ 1671026 w 4707116"/>
              <a:gd name="connsiteY3" fmla="*/ 0 h 1850569"/>
              <a:gd name="connsiteX4" fmla="*/ 2212345 w 4707116"/>
              <a:gd name="connsiteY4" fmla="*/ 0 h 1850569"/>
              <a:gd name="connsiteX5" fmla="*/ 2753663 w 4707116"/>
              <a:gd name="connsiteY5" fmla="*/ 0 h 1850569"/>
              <a:gd name="connsiteX6" fmla="*/ 3436195 w 4707116"/>
              <a:gd name="connsiteY6" fmla="*/ 0 h 1850569"/>
              <a:gd name="connsiteX7" fmla="*/ 3930442 w 4707116"/>
              <a:gd name="connsiteY7" fmla="*/ 0 h 1850569"/>
              <a:gd name="connsiteX8" fmla="*/ 4707116 w 4707116"/>
              <a:gd name="connsiteY8" fmla="*/ 0 h 1850569"/>
              <a:gd name="connsiteX9" fmla="*/ 4707116 w 4707116"/>
              <a:gd name="connsiteY9" fmla="*/ 499654 h 1850569"/>
              <a:gd name="connsiteX10" fmla="*/ 4707116 w 4707116"/>
              <a:gd name="connsiteY10" fmla="*/ 925285 h 1850569"/>
              <a:gd name="connsiteX11" fmla="*/ 4707116 w 4707116"/>
              <a:gd name="connsiteY11" fmla="*/ 1387927 h 1850569"/>
              <a:gd name="connsiteX12" fmla="*/ 4707116 w 4707116"/>
              <a:gd name="connsiteY12" fmla="*/ 1850569 h 1850569"/>
              <a:gd name="connsiteX13" fmla="*/ 4259940 w 4707116"/>
              <a:gd name="connsiteY13" fmla="*/ 1850569 h 1850569"/>
              <a:gd name="connsiteX14" fmla="*/ 3577408 w 4707116"/>
              <a:gd name="connsiteY14" fmla="*/ 1850569 h 1850569"/>
              <a:gd name="connsiteX15" fmla="*/ 3083161 w 4707116"/>
              <a:gd name="connsiteY15" fmla="*/ 1850569 h 1850569"/>
              <a:gd name="connsiteX16" fmla="*/ 2494771 w 4707116"/>
              <a:gd name="connsiteY16" fmla="*/ 1850569 h 1850569"/>
              <a:gd name="connsiteX17" fmla="*/ 1812240 w 4707116"/>
              <a:gd name="connsiteY17" fmla="*/ 1850569 h 1850569"/>
              <a:gd name="connsiteX18" fmla="*/ 1223850 w 4707116"/>
              <a:gd name="connsiteY18" fmla="*/ 1850569 h 1850569"/>
              <a:gd name="connsiteX19" fmla="*/ 776674 w 4707116"/>
              <a:gd name="connsiteY19" fmla="*/ 1850569 h 1850569"/>
              <a:gd name="connsiteX20" fmla="*/ 0 w 4707116"/>
              <a:gd name="connsiteY20" fmla="*/ 1850569 h 1850569"/>
              <a:gd name="connsiteX21" fmla="*/ 0 w 4707116"/>
              <a:gd name="connsiteY21" fmla="*/ 1350915 h 1850569"/>
              <a:gd name="connsiteX22" fmla="*/ 0 w 4707116"/>
              <a:gd name="connsiteY22" fmla="*/ 851262 h 1850569"/>
              <a:gd name="connsiteX23" fmla="*/ 0 w 4707116"/>
              <a:gd name="connsiteY23" fmla="*/ 0 h 185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707116" h="1850569" extrusionOk="0">
                <a:moveTo>
                  <a:pt x="0" y="0"/>
                </a:moveTo>
                <a:cubicBezTo>
                  <a:pt x="165367" y="-33242"/>
                  <a:pt x="336545" y="16248"/>
                  <a:pt x="541318" y="0"/>
                </a:cubicBezTo>
                <a:cubicBezTo>
                  <a:pt x="746091" y="-16248"/>
                  <a:pt x="852935" y="47095"/>
                  <a:pt x="988494" y="0"/>
                </a:cubicBezTo>
                <a:cubicBezTo>
                  <a:pt x="1124053" y="-47095"/>
                  <a:pt x="1459675" y="46253"/>
                  <a:pt x="1671026" y="0"/>
                </a:cubicBezTo>
                <a:cubicBezTo>
                  <a:pt x="1882377" y="-46253"/>
                  <a:pt x="2037858" y="36655"/>
                  <a:pt x="2212345" y="0"/>
                </a:cubicBezTo>
                <a:cubicBezTo>
                  <a:pt x="2386832" y="-36655"/>
                  <a:pt x="2549564" y="53981"/>
                  <a:pt x="2753663" y="0"/>
                </a:cubicBezTo>
                <a:cubicBezTo>
                  <a:pt x="2957762" y="-53981"/>
                  <a:pt x="3160876" y="66238"/>
                  <a:pt x="3436195" y="0"/>
                </a:cubicBezTo>
                <a:cubicBezTo>
                  <a:pt x="3711514" y="-66238"/>
                  <a:pt x="3713158" y="8687"/>
                  <a:pt x="3930442" y="0"/>
                </a:cubicBezTo>
                <a:cubicBezTo>
                  <a:pt x="4147726" y="-8687"/>
                  <a:pt x="4443423" y="91080"/>
                  <a:pt x="4707116" y="0"/>
                </a:cubicBezTo>
                <a:cubicBezTo>
                  <a:pt x="4738750" y="147649"/>
                  <a:pt x="4663031" y="370984"/>
                  <a:pt x="4707116" y="499654"/>
                </a:cubicBezTo>
                <a:cubicBezTo>
                  <a:pt x="4751201" y="628324"/>
                  <a:pt x="4681893" y="795150"/>
                  <a:pt x="4707116" y="925285"/>
                </a:cubicBezTo>
                <a:cubicBezTo>
                  <a:pt x="4732339" y="1055420"/>
                  <a:pt x="4665071" y="1194892"/>
                  <a:pt x="4707116" y="1387927"/>
                </a:cubicBezTo>
                <a:cubicBezTo>
                  <a:pt x="4749161" y="1580962"/>
                  <a:pt x="4681192" y="1757061"/>
                  <a:pt x="4707116" y="1850569"/>
                </a:cubicBezTo>
                <a:cubicBezTo>
                  <a:pt x="4601263" y="1888735"/>
                  <a:pt x="4372010" y="1832196"/>
                  <a:pt x="4259940" y="1850569"/>
                </a:cubicBezTo>
                <a:cubicBezTo>
                  <a:pt x="4147870" y="1868942"/>
                  <a:pt x="3907836" y="1781828"/>
                  <a:pt x="3577408" y="1850569"/>
                </a:cubicBezTo>
                <a:cubicBezTo>
                  <a:pt x="3246980" y="1919310"/>
                  <a:pt x="3320896" y="1833281"/>
                  <a:pt x="3083161" y="1850569"/>
                </a:cubicBezTo>
                <a:cubicBezTo>
                  <a:pt x="2845426" y="1867857"/>
                  <a:pt x="2725108" y="1819888"/>
                  <a:pt x="2494771" y="1850569"/>
                </a:cubicBezTo>
                <a:cubicBezTo>
                  <a:pt x="2264434" y="1881250"/>
                  <a:pt x="1963011" y="1823394"/>
                  <a:pt x="1812240" y="1850569"/>
                </a:cubicBezTo>
                <a:cubicBezTo>
                  <a:pt x="1661469" y="1877744"/>
                  <a:pt x="1352747" y="1786734"/>
                  <a:pt x="1223850" y="1850569"/>
                </a:cubicBezTo>
                <a:cubicBezTo>
                  <a:pt x="1094953" y="1914404"/>
                  <a:pt x="881828" y="1813769"/>
                  <a:pt x="776674" y="1850569"/>
                </a:cubicBezTo>
                <a:cubicBezTo>
                  <a:pt x="671520" y="1887369"/>
                  <a:pt x="325360" y="1807494"/>
                  <a:pt x="0" y="1850569"/>
                </a:cubicBezTo>
                <a:cubicBezTo>
                  <a:pt x="-27956" y="1643822"/>
                  <a:pt x="2004" y="1572241"/>
                  <a:pt x="0" y="1350915"/>
                </a:cubicBezTo>
                <a:cubicBezTo>
                  <a:pt x="-2004" y="1129589"/>
                  <a:pt x="13788" y="985168"/>
                  <a:pt x="0" y="851262"/>
                </a:cubicBezTo>
                <a:cubicBezTo>
                  <a:pt x="-13788" y="717356"/>
                  <a:pt x="19156" y="194739"/>
                  <a:pt x="0" y="0"/>
                </a:cubicBezTo>
                <a:close/>
              </a:path>
            </a:pathLst>
          </a:custGeom>
          <a:noFill/>
          <a:ln w="19050">
            <a:solidFill>
              <a:schemeClr val="accent6"/>
            </a:solidFill>
            <a:headEnd type="none" w="med" len="med"/>
            <a:tailEnd type="none" w="med" len="med"/>
            <a:extLst>
              <a:ext uri="{C807C97D-BFC1-408E-A445-0C87EB9F89A2}">
                <ask:lineSketchStyleProps xmlns:ask="http://schemas.microsoft.com/office/drawing/2018/sketchyshapes" sd="1219033472">
                  <a:prstGeom prst="rect">
                    <a:avLst/>
                  </a:prstGeom>
                  <ask:type>
                    <ask:lineSketchScribble/>
                  </ask:type>
                </ask:lineSketchStyleProps>
              </a:ext>
            </a:extLst>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54" name="TextBox 53">
            <a:extLst>
              <a:ext uri="{FF2B5EF4-FFF2-40B4-BE49-F238E27FC236}">
                <a16:creationId xmlns:a16="http://schemas.microsoft.com/office/drawing/2014/main" id="{BE420C46-9B66-7144-ABC7-252C36D6A621}"/>
              </a:ext>
            </a:extLst>
          </p:cNvPr>
          <p:cNvSpPr txBox="1"/>
          <p:nvPr/>
        </p:nvSpPr>
        <p:spPr>
          <a:xfrm>
            <a:off x="7842747" y="2109895"/>
            <a:ext cx="1280385" cy="705578"/>
          </a:xfrm>
          <a:prstGeom prst="rect">
            <a:avLst/>
          </a:prstGeom>
          <a:noFill/>
        </p:spPr>
        <p:txBody>
          <a:bodyPr wrap="square" lIns="0" tIns="0" rIns="0" bIns="0" rtlCol="0">
            <a:spAutoFit/>
          </a:bodyPr>
          <a:lstStyle/>
          <a:p>
            <a:pPr algn="l">
              <a:lnSpc>
                <a:spcPct val="110000"/>
              </a:lnSpc>
              <a:spcBef>
                <a:spcPts val="1100"/>
              </a:spcBef>
            </a:pPr>
            <a:r>
              <a:rPr lang="en-US" sz="1400" dirty="0">
                <a:solidFill>
                  <a:schemeClr val="bg1"/>
                </a:solidFill>
                <a:latin typeface="Ink Free" panose="020F0502020204030204" pitchFamily="34" charset="0"/>
                <a:ea typeface="IBM Plex Sans" charset="0"/>
                <a:cs typeface="Ink Free" panose="020F0502020204030204" pitchFamily="34" charset="0"/>
              </a:rPr>
              <a:t>How to take advantage of this state?</a:t>
            </a:r>
          </a:p>
        </p:txBody>
      </p:sp>
      <p:cxnSp>
        <p:nvCxnSpPr>
          <p:cNvPr id="56" name="Straight Arrow Connector 55">
            <a:extLst>
              <a:ext uri="{FF2B5EF4-FFF2-40B4-BE49-F238E27FC236}">
                <a16:creationId xmlns:a16="http://schemas.microsoft.com/office/drawing/2014/main" id="{7A26625B-D740-044B-B75B-27290EC65EE8}"/>
              </a:ext>
            </a:extLst>
          </p:cNvPr>
          <p:cNvCxnSpPr>
            <a:cxnSpLocks/>
          </p:cNvCxnSpPr>
          <p:nvPr/>
        </p:nvCxnSpPr>
        <p:spPr bwMode="auto">
          <a:xfrm flipH="1">
            <a:off x="7188248" y="2528354"/>
            <a:ext cx="560527" cy="351015"/>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33297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7030BA-2C26-9041-8D30-FE68739FA929}"/>
              </a:ext>
            </a:extLst>
          </p:cNvPr>
          <p:cNvSpPr/>
          <p:nvPr/>
        </p:nvSpPr>
        <p:spPr bwMode="auto">
          <a:xfrm>
            <a:off x="4624702" y="764875"/>
            <a:ext cx="4176624" cy="3876136"/>
          </a:xfrm>
          <a:prstGeom prst="rect">
            <a:avLst/>
          </a:prstGeom>
          <a:solidFill>
            <a:srgbClr val="20D5D2"/>
          </a:solidFill>
          <a:ln w="19050">
            <a:solidFill>
              <a:schemeClr val="accent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7" name="Rectangle 6">
            <a:extLst>
              <a:ext uri="{FF2B5EF4-FFF2-40B4-BE49-F238E27FC236}">
                <a16:creationId xmlns:a16="http://schemas.microsoft.com/office/drawing/2014/main" id="{24F056D4-1BED-034A-83EB-DA1D7811C086}"/>
              </a:ext>
            </a:extLst>
          </p:cNvPr>
          <p:cNvSpPr/>
          <p:nvPr/>
        </p:nvSpPr>
        <p:spPr bwMode="auto">
          <a:xfrm>
            <a:off x="189781" y="764875"/>
            <a:ext cx="4176624" cy="3876136"/>
          </a:xfrm>
          <a:prstGeom prst="rect">
            <a:avLst/>
          </a:prstGeom>
          <a:solidFill>
            <a:schemeClr val="accent2"/>
          </a:solidFill>
          <a:ln w="19050">
            <a:solidFill>
              <a:schemeClr val="accent6"/>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t" anchorCtr="0" compatLnSpc="1">
            <a:prstTxWarp prst="textNoShape">
              <a:avLst/>
            </a:prstTxWarp>
          </a:bodyPr>
          <a:lstStyle/>
          <a:p>
            <a:pPr marL="0" marR="0" indent="0" algn="l" defTabSz="914400" rtl="0" eaLnBrk="1" fontAlgn="base" latinLnBrk="0" hangingPunct="1">
              <a:lnSpc>
                <a:spcPct val="90000"/>
              </a:lnSpc>
              <a:spcBef>
                <a:spcPct val="0"/>
              </a:spcBef>
              <a:spcAft>
                <a:spcPct val="0"/>
              </a:spcAft>
              <a:buClrTx/>
              <a:buSzTx/>
              <a:buFontTx/>
              <a:buNone/>
              <a:tabLst/>
            </a:pPr>
            <a:endParaRPr kumimoji="0" lang="en-US" sz="1400" b="0" i="0" u="none" strike="noStrike" cap="none" normalizeH="0" baseline="0" dirty="0">
              <a:ln>
                <a:noFill/>
              </a:ln>
              <a:solidFill>
                <a:schemeClr val="bg1"/>
              </a:solidFill>
              <a:effectLst/>
              <a:latin typeface="IBM Plex Sans" panose="020B0503050203000203" pitchFamily="34" charset="0"/>
            </a:endParaRPr>
          </a:p>
        </p:txBody>
      </p:sp>
      <p:sp>
        <p:nvSpPr>
          <p:cNvPr id="2" name="Title 1">
            <a:extLst>
              <a:ext uri="{FF2B5EF4-FFF2-40B4-BE49-F238E27FC236}">
                <a16:creationId xmlns:a16="http://schemas.microsoft.com/office/drawing/2014/main" id="{FA1B313F-4BE9-7040-A93A-E89DC61A4D47}"/>
              </a:ext>
            </a:extLst>
          </p:cNvPr>
          <p:cNvSpPr>
            <a:spLocks noGrp="1"/>
          </p:cNvSpPr>
          <p:nvPr>
            <p:ph type="title"/>
          </p:nvPr>
        </p:nvSpPr>
        <p:spPr/>
        <p:txBody>
          <a:bodyPr/>
          <a:lstStyle/>
          <a:p>
            <a:r>
              <a:rPr lang="en-US" dirty="0"/>
              <a:t>Problems to Consider</a:t>
            </a:r>
          </a:p>
        </p:txBody>
      </p:sp>
      <p:sp>
        <p:nvSpPr>
          <p:cNvPr id="3" name="Text Placeholder 2">
            <a:extLst>
              <a:ext uri="{FF2B5EF4-FFF2-40B4-BE49-F238E27FC236}">
                <a16:creationId xmlns:a16="http://schemas.microsoft.com/office/drawing/2014/main" id="{96B23EDD-873A-A544-8B67-C0AE2709ECC8}"/>
              </a:ext>
            </a:extLst>
          </p:cNvPr>
          <p:cNvSpPr>
            <a:spLocks noGrp="1"/>
          </p:cNvSpPr>
          <p:nvPr>
            <p:ph type="body" sz="quarter" idx="12"/>
          </p:nvPr>
        </p:nvSpPr>
        <p:spPr>
          <a:xfrm>
            <a:off x="342674" y="925902"/>
            <a:ext cx="3886718" cy="3569898"/>
          </a:xfrm>
        </p:spPr>
        <p:txBody>
          <a:bodyPr/>
          <a:lstStyle/>
          <a:p>
            <a:pPr marL="285750" indent="-285750">
              <a:buFont typeface="Arial" panose="020B0604020202020204" pitchFamily="34" charset="0"/>
              <a:buChar char="•"/>
            </a:pPr>
            <a:r>
              <a:rPr lang="en-US" dirty="0"/>
              <a:t>How to attract and maintain the best QEC researchers?</a:t>
            </a:r>
          </a:p>
          <a:p>
            <a:pPr marL="285750" indent="-285750">
              <a:buFont typeface="Arial" panose="020B0604020202020204" pitchFamily="34" charset="0"/>
              <a:buChar char="•"/>
            </a:pPr>
            <a:r>
              <a:rPr lang="en-US" dirty="0"/>
              <a:t>How to share with competitors to advance QEC technologies quickly enough while maintaining significant commercial lead on our competitors? </a:t>
            </a:r>
          </a:p>
          <a:p>
            <a:pPr marL="285750" indent="-285750">
              <a:buFont typeface="Arial" panose="020B0604020202020204" pitchFamily="34" charset="0"/>
              <a:buChar char="•"/>
            </a:pPr>
            <a:r>
              <a:rPr lang="en-US" dirty="0"/>
              <a:t>How to obtain maximal knowledge of the QEC research community and have a significant degree of passive control?</a:t>
            </a:r>
          </a:p>
          <a:p>
            <a:pPr marL="285750" indent="-285750">
              <a:buFont typeface="Arial" panose="020B0604020202020204" pitchFamily="34" charset="0"/>
              <a:buChar char="•"/>
            </a:pPr>
            <a:endParaRPr lang="en-US" dirty="0"/>
          </a:p>
        </p:txBody>
      </p:sp>
      <p:sp>
        <p:nvSpPr>
          <p:cNvPr id="4" name="Footer Placeholder 3">
            <a:extLst>
              <a:ext uri="{FF2B5EF4-FFF2-40B4-BE49-F238E27FC236}">
                <a16:creationId xmlns:a16="http://schemas.microsoft.com/office/drawing/2014/main" id="{339D1C32-115B-E44B-9EBB-645BC1BBF6E3}"/>
              </a:ext>
            </a:extLst>
          </p:cNvPr>
          <p:cNvSpPr>
            <a:spLocks noGrp="1"/>
          </p:cNvSpPr>
          <p:nvPr>
            <p:ph type="ftr" sz="quarter" idx="10"/>
          </p:nvPr>
        </p:nvSpPr>
        <p:spPr/>
        <p:txBody>
          <a:bodyPr/>
          <a:lstStyle/>
          <a:p>
            <a:r>
              <a:rPr lang="en-US" dirty="0"/>
              <a:t>IBM Confidential – For Internal Use Only</a:t>
            </a:r>
          </a:p>
        </p:txBody>
      </p:sp>
      <p:sp>
        <p:nvSpPr>
          <p:cNvPr id="5" name="Slide Number Placeholder 4">
            <a:extLst>
              <a:ext uri="{FF2B5EF4-FFF2-40B4-BE49-F238E27FC236}">
                <a16:creationId xmlns:a16="http://schemas.microsoft.com/office/drawing/2014/main" id="{E500E1E1-9D1A-0445-AAEF-72C9F4214E7C}"/>
              </a:ext>
            </a:extLst>
          </p:cNvPr>
          <p:cNvSpPr>
            <a:spLocks noGrp="1"/>
          </p:cNvSpPr>
          <p:nvPr>
            <p:ph type="sldNum" sz="quarter" idx="11"/>
          </p:nvPr>
        </p:nvSpPr>
        <p:spPr/>
        <p:txBody>
          <a:bodyPr/>
          <a:lstStyle/>
          <a:p>
            <a:fld id="{59395FB3-9C97-154F-86B2-7E381B951268}" type="slidenum">
              <a:rPr lang="en-US" smtClean="0"/>
              <a:pPr/>
              <a:t>3</a:t>
            </a:fld>
            <a:endParaRPr lang="en-US" dirty="0"/>
          </a:p>
        </p:txBody>
      </p:sp>
      <p:sp>
        <p:nvSpPr>
          <p:cNvPr id="6" name="Text Placeholder 2">
            <a:extLst>
              <a:ext uri="{FF2B5EF4-FFF2-40B4-BE49-F238E27FC236}">
                <a16:creationId xmlns:a16="http://schemas.microsoft.com/office/drawing/2014/main" id="{D1B92CBC-AB3B-9F49-8F19-744C1614B439}"/>
              </a:ext>
            </a:extLst>
          </p:cNvPr>
          <p:cNvSpPr txBox="1">
            <a:spLocks/>
          </p:cNvSpPr>
          <p:nvPr/>
        </p:nvSpPr>
        <p:spPr>
          <a:xfrm>
            <a:off x="4759827" y="925902"/>
            <a:ext cx="3886718" cy="3569898"/>
          </a:xfrm>
          <a:prstGeom prst="rect">
            <a:avLst/>
          </a:prstGeom>
        </p:spPr>
        <p:txBody>
          <a:bodyPr vert="horz" lIns="0" tIns="0" rIns="0" bIns="0" rtlCol="0">
            <a:noAutofit/>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6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marL="285750" indent="-285750" defTabSz="914400">
              <a:buFont typeface="Arial" panose="020B0604020202020204" pitchFamily="34" charset="0"/>
              <a:buChar char="•"/>
            </a:pPr>
            <a:r>
              <a:rPr lang="en-US" kern="0" dirty="0"/>
              <a:t>How to accelerate QEC research with fixed resources?</a:t>
            </a:r>
          </a:p>
          <a:p>
            <a:pPr marL="285750" indent="-285750" defTabSz="914400">
              <a:buFont typeface="Arial" panose="020B0604020202020204" pitchFamily="34" charset="0"/>
              <a:buChar char="•"/>
            </a:pPr>
            <a:r>
              <a:rPr lang="en-US" kern="0" dirty="0"/>
              <a:t>How to accelerate the transfer of QEC research technologies into experimental and commercial environments?</a:t>
            </a:r>
          </a:p>
          <a:p>
            <a:pPr marL="285750" indent="-285750" defTabSz="914400">
              <a:buFont typeface="Arial" panose="020B0604020202020204" pitchFamily="34" charset="0"/>
              <a:buChar char="•"/>
            </a:pPr>
            <a:r>
              <a:rPr lang="en-US" kern="0" dirty="0"/>
              <a:t>How to make Qiskit the primary tool for the QEC community?</a:t>
            </a:r>
          </a:p>
          <a:p>
            <a:pPr marL="285750" indent="-285750" defTabSz="914400">
              <a:buFont typeface="Arial" panose="020B0604020202020204" pitchFamily="34" charset="0"/>
              <a:buChar char="•"/>
            </a:pPr>
            <a:endParaRPr lang="en-US" kern="0" dirty="0"/>
          </a:p>
        </p:txBody>
      </p:sp>
    </p:spTree>
    <p:extLst>
      <p:ext uri="{BB962C8B-B14F-4D97-AF65-F5344CB8AC3E}">
        <p14:creationId xmlns:p14="http://schemas.microsoft.com/office/powerpoint/2010/main" val="23153959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CE575-13BE-DB4C-97F4-0244FD54B156}"/>
              </a:ext>
            </a:extLst>
          </p:cNvPr>
          <p:cNvSpPr>
            <a:spLocks noGrp="1"/>
          </p:cNvSpPr>
          <p:nvPr>
            <p:ph type="title"/>
          </p:nvPr>
        </p:nvSpPr>
        <p:spPr/>
        <p:txBody>
          <a:bodyPr/>
          <a:lstStyle/>
          <a:p>
            <a:r>
              <a:rPr lang="en-US" dirty="0"/>
              <a:t>Approach</a:t>
            </a:r>
          </a:p>
        </p:txBody>
      </p:sp>
      <p:sp>
        <p:nvSpPr>
          <p:cNvPr id="4" name="Footer Placeholder 3">
            <a:extLst>
              <a:ext uri="{FF2B5EF4-FFF2-40B4-BE49-F238E27FC236}">
                <a16:creationId xmlns:a16="http://schemas.microsoft.com/office/drawing/2014/main" id="{54BCCBDC-8615-BF4C-BE13-33346E329345}"/>
              </a:ext>
            </a:extLst>
          </p:cNvPr>
          <p:cNvSpPr>
            <a:spLocks noGrp="1"/>
          </p:cNvSpPr>
          <p:nvPr>
            <p:ph type="ftr" sz="quarter" idx="10"/>
          </p:nvPr>
        </p:nvSpPr>
        <p:spPr/>
        <p:txBody>
          <a:bodyPr/>
          <a:lstStyle/>
          <a:p>
            <a:r>
              <a:rPr lang="en-US"/>
              <a:t>IBM Confidential – For Internal Use Only</a:t>
            </a:r>
            <a:endParaRPr lang="en-US" dirty="0"/>
          </a:p>
        </p:txBody>
      </p:sp>
      <p:sp>
        <p:nvSpPr>
          <p:cNvPr id="5" name="Slide Number Placeholder 4">
            <a:extLst>
              <a:ext uri="{FF2B5EF4-FFF2-40B4-BE49-F238E27FC236}">
                <a16:creationId xmlns:a16="http://schemas.microsoft.com/office/drawing/2014/main" id="{B093AD52-2F4A-5F46-81AD-FA9309CA61D0}"/>
              </a:ext>
            </a:extLst>
          </p:cNvPr>
          <p:cNvSpPr>
            <a:spLocks noGrp="1"/>
          </p:cNvSpPr>
          <p:nvPr>
            <p:ph type="sldNum" sz="quarter" idx="11"/>
          </p:nvPr>
        </p:nvSpPr>
        <p:spPr/>
        <p:txBody>
          <a:bodyPr/>
          <a:lstStyle/>
          <a:p>
            <a:fld id="{59395FB3-9C97-154F-86B2-7E381B951268}" type="slidenum">
              <a:rPr lang="en-US" smtClean="0"/>
              <a:pPr/>
              <a:t>4</a:t>
            </a:fld>
            <a:endParaRPr lang="en-US" dirty="0"/>
          </a:p>
        </p:txBody>
      </p:sp>
      <p:sp>
        <p:nvSpPr>
          <p:cNvPr id="6" name="Content Placeholder 2">
            <a:extLst>
              <a:ext uri="{FF2B5EF4-FFF2-40B4-BE49-F238E27FC236}">
                <a16:creationId xmlns:a16="http://schemas.microsoft.com/office/drawing/2014/main" id="{8037D7C2-E78F-7644-9EED-7F6D914B743A}"/>
              </a:ext>
            </a:extLst>
          </p:cNvPr>
          <p:cNvSpPr txBox="1">
            <a:spLocks/>
          </p:cNvSpPr>
          <p:nvPr/>
        </p:nvSpPr>
        <p:spPr>
          <a:xfrm>
            <a:off x="5289430" y="1177417"/>
            <a:ext cx="1308340" cy="1309096"/>
          </a:xfrm>
          <a:prstGeom prst="rect">
            <a:avLst/>
          </a:prstGeom>
          <a:solidFill>
            <a:schemeClr val="accent3">
              <a:lumMod val="40000"/>
              <a:lumOff val="60000"/>
            </a:schemeClr>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r>
              <a:rPr lang="en-US" kern="0" dirty="0"/>
              <a:t>QEC Software Framework (include GUI)</a:t>
            </a:r>
          </a:p>
        </p:txBody>
      </p:sp>
      <p:sp>
        <p:nvSpPr>
          <p:cNvPr id="7" name="Content Placeholder 3">
            <a:extLst>
              <a:ext uri="{FF2B5EF4-FFF2-40B4-BE49-F238E27FC236}">
                <a16:creationId xmlns:a16="http://schemas.microsoft.com/office/drawing/2014/main" id="{8D36D134-D3E0-D64D-95CC-6A2B5B95F4B1}"/>
              </a:ext>
            </a:extLst>
          </p:cNvPr>
          <p:cNvSpPr txBox="1">
            <a:spLocks/>
          </p:cNvSpPr>
          <p:nvPr/>
        </p:nvSpPr>
        <p:spPr>
          <a:xfrm>
            <a:off x="5289430" y="2571750"/>
            <a:ext cx="1308340" cy="1309096"/>
          </a:xfrm>
          <a:prstGeom prst="rect">
            <a:avLst/>
          </a:prstGeom>
          <a:solidFill>
            <a:srgbClr val="20D5D2"/>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r>
              <a:rPr lang="en-US" kern="0" dirty="0"/>
              <a:t>QEC Datasets and Utilities</a:t>
            </a:r>
          </a:p>
        </p:txBody>
      </p:sp>
      <p:sp>
        <p:nvSpPr>
          <p:cNvPr id="8" name="Content Placeholder 4">
            <a:extLst>
              <a:ext uri="{FF2B5EF4-FFF2-40B4-BE49-F238E27FC236}">
                <a16:creationId xmlns:a16="http://schemas.microsoft.com/office/drawing/2014/main" id="{05B270E0-41FF-7942-B4E6-C330529F8B8E}"/>
              </a:ext>
            </a:extLst>
          </p:cNvPr>
          <p:cNvSpPr txBox="1">
            <a:spLocks/>
          </p:cNvSpPr>
          <p:nvPr/>
        </p:nvSpPr>
        <p:spPr>
          <a:xfrm>
            <a:off x="6689785" y="2571750"/>
            <a:ext cx="1308340" cy="1309096"/>
          </a:xfrm>
          <a:prstGeom prst="rect">
            <a:avLst/>
          </a:prstGeom>
          <a:solidFill>
            <a:srgbClr val="D0B0FF"/>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r>
              <a:rPr lang="en-US" kern="0" dirty="0"/>
              <a:t>QEC Knowledge Community</a:t>
            </a:r>
          </a:p>
        </p:txBody>
      </p:sp>
      <p:sp>
        <p:nvSpPr>
          <p:cNvPr id="9" name="Content Placeholder 5">
            <a:extLst>
              <a:ext uri="{FF2B5EF4-FFF2-40B4-BE49-F238E27FC236}">
                <a16:creationId xmlns:a16="http://schemas.microsoft.com/office/drawing/2014/main" id="{AE60C1B5-BA0A-D04A-8F14-148C08D9663E}"/>
              </a:ext>
            </a:extLst>
          </p:cNvPr>
          <p:cNvSpPr txBox="1">
            <a:spLocks/>
          </p:cNvSpPr>
          <p:nvPr/>
        </p:nvSpPr>
        <p:spPr>
          <a:xfrm>
            <a:off x="6689785" y="1177418"/>
            <a:ext cx="1308340" cy="1309096"/>
          </a:xfrm>
          <a:prstGeom prst="rect">
            <a:avLst/>
          </a:prstGeom>
          <a:solidFill>
            <a:srgbClr val="FFA0C2"/>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r>
              <a:rPr lang="en-US" kern="0" dirty="0"/>
              <a:t>Collaboration and Discovery for QEC</a:t>
            </a:r>
          </a:p>
        </p:txBody>
      </p:sp>
      <p:sp>
        <p:nvSpPr>
          <p:cNvPr id="11" name="TextBox 10">
            <a:extLst>
              <a:ext uri="{FF2B5EF4-FFF2-40B4-BE49-F238E27FC236}">
                <a16:creationId xmlns:a16="http://schemas.microsoft.com/office/drawing/2014/main" id="{7067BD7B-43CF-634E-9064-7367136877AF}"/>
              </a:ext>
            </a:extLst>
          </p:cNvPr>
          <p:cNvSpPr txBox="1"/>
          <p:nvPr/>
        </p:nvSpPr>
        <p:spPr>
          <a:xfrm>
            <a:off x="419821" y="1177417"/>
            <a:ext cx="4272950" cy="2638351"/>
          </a:xfrm>
          <a:prstGeom prst="rect">
            <a:avLst/>
          </a:prstGeom>
          <a:noFill/>
        </p:spPr>
        <p:txBody>
          <a:bodyPr wrap="square" lIns="0" tIns="0" rIns="0" bIns="0" rtlCol="0">
            <a:spAutoFit/>
          </a:bodyPr>
          <a:lstStyle/>
          <a:p>
            <a:pPr marL="285750" indent="-285750">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Provide services, capabilities, and infrastructure to enable people to learn, communicate, experiment, and research QEC with significantly less effort. </a:t>
            </a:r>
          </a:p>
          <a:p>
            <a:pPr marL="285750" indent="-285750">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Enable Qiskit and associated external libraries to become the de facto software framework for QEC worldwide.</a:t>
            </a:r>
          </a:p>
          <a:p>
            <a:pPr marL="285750" indent="-285750">
              <a:lnSpc>
                <a:spcPct val="110000"/>
              </a:lnSpc>
              <a:spcBef>
                <a:spcPts val="1100"/>
              </a:spcBef>
              <a:buFont typeface="Arial" panose="020B0604020202020204" pitchFamily="34" charset="0"/>
              <a:buChar char="•"/>
            </a:pPr>
            <a:r>
              <a:rPr lang="en-US" sz="1400" dirty="0">
                <a:solidFill>
                  <a:schemeClr val="bg1"/>
                </a:solidFill>
                <a:latin typeface="IBM Plex Sans" charset="0"/>
                <a:ea typeface="IBM Plex Sans" charset="0"/>
                <a:cs typeface="IBM Plex Sans" charset="0"/>
              </a:rPr>
              <a:t>Significantly raise the global profile of QEC@IBM with the goal of having IBM being recognized as the leading organization for QEC research.</a:t>
            </a:r>
          </a:p>
        </p:txBody>
      </p:sp>
      <p:sp>
        <p:nvSpPr>
          <p:cNvPr id="13" name="TextBox 12">
            <a:extLst>
              <a:ext uri="{FF2B5EF4-FFF2-40B4-BE49-F238E27FC236}">
                <a16:creationId xmlns:a16="http://schemas.microsoft.com/office/drawing/2014/main" id="{D28A4809-FD63-E54E-AB2F-1B3B61995136}"/>
              </a:ext>
            </a:extLst>
          </p:cNvPr>
          <p:cNvSpPr txBox="1"/>
          <p:nvPr/>
        </p:nvSpPr>
        <p:spPr>
          <a:xfrm>
            <a:off x="3940435" y="602115"/>
            <a:ext cx="1504672" cy="468590"/>
          </a:xfrm>
          <a:prstGeom prst="rect">
            <a:avLst/>
          </a:prstGeom>
          <a:noFill/>
        </p:spPr>
        <p:txBody>
          <a:bodyPr wrap="square" lIns="0" tIns="0" rIns="0" bIns="0" rtlCol="0">
            <a:spAutoFit/>
          </a:bodyPr>
          <a:lstStyle/>
          <a:p>
            <a:pPr algn="l">
              <a:lnSpc>
                <a:spcPct val="110000"/>
              </a:lnSpc>
              <a:spcBef>
                <a:spcPts val="1100"/>
              </a:spcBef>
            </a:pPr>
            <a:r>
              <a:rPr lang="en-US" sz="1400" dirty="0">
                <a:solidFill>
                  <a:schemeClr val="bg1"/>
                </a:solidFill>
                <a:latin typeface="Ink Free" panose="020F0502020204030204" pitchFamily="34" charset="0"/>
                <a:ea typeface="IBM Plex Sans" charset="0"/>
                <a:cs typeface="Ink Free" panose="020F0502020204030204" pitchFamily="34" charset="0"/>
              </a:rPr>
              <a:t>No such framework currently exists</a:t>
            </a:r>
          </a:p>
        </p:txBody>
      </p:sp>
      <p:sp>
        <p:nvSpPr>
          <p:cNvPr id="14" name="TextBox 13">
            <a:extLst>
              <a:ext uri="{FF2B5EF4-FFF2-40B4-BE49-F238E27FC236}">
                <a16:creationId xmlns:a16="http://schemas.microsoft.com/office/drawing/2014/main" id="{3FCC9D02-01A9-564C-98E4-E8ED74E9573C}"/>
              </a:ext>
            </a:extLst>
          </p:cNvPr>
          <p:cNvSpPr txBox="1"/>
          <p:nvPr/>
        </p:nvSpPr>
        <p:spPr>
          <a:xfrm>
            <a:off x="3907447" y="4147212"/>
            <a:ext cx="1760908" cy="468590"/>
          </a:xfrm>
          <a:prstGeom prst="rect">
            <a:avLst/>
          </a:prstGeom>
          <a:noFill/>
        </p:spPr>
        <p:txBody>
          <a:bodyPr wrap="square" lIns="0" tIns="0" rIns="0" bIns="0" rtlCol="0">
            <a:spAutoFit/>
          </a:bodyPr>
          <a:lstStyle/>
          <a:p>
            <a:pPr algn="l">
              <a:lnSpc>
                <a:spcPct val="110000"/>
              </a:lnSpc>
              <a:spcBef>
                <a:spcPts val="1100"/>
              </a:spcBef>
            </a:pPr>
            <a:r>
              <a:rPr lang="en-US" sz="1400" dirty="0">
                <a:solidFill>
                  <a:schemeClr val="bg1"/>
                </a:solidFill>
                <a:latin typeface="Ink Free" panose="020F0502020204030204" pitchFamily="34" charset="0"/>
                <a:ea typeface="IBM Plex Sans" charset="0"/>
                <a:cs typeface="Ink Free" panose="020F0502020204030204" pitchFamily="34" charset="0"/>
              </a:rPr>
              <a:t>Only sparsely available and not organized </a:t>
            </a:r>
          </a:p>
        </p:txBody>
      </p:sp>
      <p:sp>
        <p:nvSpPr>
          <p:cNvPr id="15" name="TextBox 14">
            <a:extLst>
              <a:ext uri="{FF2B5EF4-FFF2-40B4-BE49-F238E27FC236}">
                <a16:creationId xmlns:a16="http://schemas.microsoft.com/office/drawing/2014/main" id="{FF4C05EC-B40D-B14B-82D0-8063CE1A1F65}"/>
              </a:ext>
            </a:extLst>
          </p:cNvPr>
          <p:cNvSpPr txBox="1"/>
          <p:nvPr/>
        </p:nvSpPr>
        <p:spPr>
          <a:xfrm>
            <a:off x="6919184" y="4263013"/>
            <a:ext cx="1760908" cy="705578"/>
          </a:xfrm>
          <a:prstGeom prst="rect">
            <a:avLst/>
          </a:prstGeom>
          <a:noFill/>
        </p:spPr>
        <p:txBody>
          <a:bodyPr wrap="square" lIns="0" tIns="0" rIns="0" bIns="0" rtlCol="0">
            <a:spAutoFit/>
          </a:bodyPr>
          <a:lstStyle/>
          <a:p>
            <a:pPr algn="l">
              <a:lnSpc>
                <a:spcPct val="110000"/>
              </a:lnSpc>
              <a:spcBef>
                <a:spcPts val="1100"/>
              </a:spcBef>
            </a:pPr>
            <a:r>
              <a:rPr lang="en-US" sz="1400" dirty="0">
                <a:solidFill>
                  <a:schemeClr val="bg1"/>
                </a:solidFill>
                <a:latin typeface="Ink Free" panose="020F0502020204030204" pitchFamily="34" charset="0"/>
                <a:ea typeface="IBM Plex Sans" charset="0"/>
                <a:cs typeface="Ink Free" panose="020F0502020204030204" pitchFamily="34" charset="0"/>
              </a:rPr>
              <a:t>Significant gaps and focused on specific communities</a:t>
            </a:r>
          </a:p>
        </p:txBody>
      </p:sp>
      <p:sp>
        <p:nvSpPr>
          <p:cNvPr id="16" name="TextBox 15">
            <a:extLst>
              <a:ext uri="{FF2B5EF4-FFF2-40B4-BE49-F238E27FC236}">
                <a16:creationId xmlns:a16="http://schemas.microsoft.com/office/drawing/2014/main" id="{7321FE13-7747-8748-A896-A3708D0B450B}"/>
              </a:ext>
            </a:extLst>
          </p:cNvPr>
          <p:cNvSpPr txBox="1"/>
          <p:nvPr/>
        </p:nvSpPr>
        <p:spPr>
          <a:xfrm>
            <a:off x="7086601" y="466076"/>
            <a:ext cx="1760908" cy="468590"/>
          </a:xfrm>
          <a:prstGeom prst="rect">
            <a:avLst/>
          </a:prstGeom>
          <a:noFill/>
        </p:spPr>
        <p:txBody>
          <a:bodyPr wrap="square" lIns="0" tIns="0" rIns="0" bIns="0" rtlCol="0">
            <a:spAutoFit/>
          </a:bodyPr>
          <a:lstStyle/>
          <a:p>
            <a:pPr algn="l">
              <a:lnSpc>
                <a:spcPct val="110000"/>
              </a:lnSpc>
              <a:spcBef>
                <a:spcPts val="1100"/>
              </a:spcBef>
            </a:pPr>
            <a:r>
              <a:rPr lang="en-US" sz="1400" dirty="0">
                <a:solidFill>
                  <a:schemeClr val="bg1"/>
                </a:solidFill>
                <a:latin typeface="Ink Free" panose="020F0502020204030204" pitchFamily="34" charset="0"/>
                <a:ea typeface="IBM Plex Sans" charset="0"/>
                <a:cs typeface="Ink Free" panose="020F0502020204030204" pitchFamily="34" charset="0"/>
              </a:rPr>
              <a:t>Multiple opportunities for IBM</a:t>
            </a:r>
          </a:p>
        </p:txBody>
      </p:sp>
      <p:cxnSp>
        <p:nvCxnSpPr>
          <p:cNvPr id="18" name="Straight Arrow Connector 17">
            <a:extLst>
              <a:ext uri="{FF2B5EF4-FFF2-40B4-BE49-F238E27FC236}">
                <a16:creationId xmlns:a16="http://schemas.microsoft.com/office/drawing/2014/main" id="{8E67254B-7085-1A4E-B137-DF30598A2C4A}"/>
              </a:ext>
            </a:extLst>
          </p:cNvPr>
          <p:cNvCxnSpPr>
            <a:cxnSpLocks/>
            <a:stCxn id="13" idx="3"/>
            <a:endCxn id="6" idx="0"/>
          </p:cNvCxnSpPr>
          <p:nvPr/>
        </p:nvCxnSpPr>
        <p:spPr bwMode="auto">
          <a:xfrm>
            <a:off x="5445107" y="836410"/>
            <a:ext cx="498493" cy="341007"/>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3C02AE5B-4F83-0C4E-A1CB-DEB4F4C3A91F}"/>
              </a:ext>
            </a:extLst>
          </p:cNvPr>
          <p:cNvCxnSpPr>
            <a:cxnSpLocks/>
            <a:stCxn id="16" idx="2"/>
            <a:endCxn id="9" idx="0"/>
          </p:cNvCxnSpPr>
          <p:nvPr/>
        </p:nvCxnSpPr>
        <p:spPr bwMode="auto">
          <a:xfrm flipH="1">
            <a:off x="7343955" y="934666"/>
            <a:ext cx="623100" cy="242752"/>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332E45FC-5806-264C-8C2A-C5D6F818F48C}"/>
              </a:ext>
            </a:extLst>
          </p:cNvPr>
          <p:cNvCxnSpPr>
            <a:cxnSpLocks/>
            <a:stCxn id="14" idx="3"/>
            <a:endCxn id="7" idx="2"/>
          </p:cNvCxnSpPr>
          <p:nvPr/>
        </p:nvCxnSpPr>
        <p:spPr bwMode="auto">
          <a:xfrm flipV="1">
            <a:off x="5668355" y="3880846"/>
            <a:ext cx="275245" cy="500661"/>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95CDC940-9F25-444C-8201-E5713F6049F9}"/>
              </a:ext>
            </a:extLst>
          </p:cNvPr>
          <p:cNvCxnSpPr>
            <a:stCxn id="15" idx="0"/>
            <a:endCxn id="8" idx="2"/>
          </p:cNvCxnSpPr>
          <p:nvPr/>
        </p:nvCxnSpPr>
        <p:spPr bwMode="auto">
          <a:xfrm flipH="1" flipV="1">
            <a:off x="7343955" y="3880846"/>
            <a:ext cx="455683" cy="382167"/>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124315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9DF8B-7E0A-4A4F-A2DD-F9685AD9A176}"/>
              </a:ext>
            </a:extLst>
          </p:cNvPr>
          <p:cNvSpPr>
            <a:spLocks noGrp="1"/>
          </p:cNvSpPr>
          <p:nvPr>
            <p:ph type="title"/>
          </p:nvPr>
        </p:nvSpPr>
        <p:spPr/>
        <p:txBody>
          <a:bodyPr/>
          <a:lstStyle/>
          <a:p>
            <a:r>
              <a:rPr lang="en-US" dirty="0"/>
              <a:t>FT QEC Summer School</a:t>
            </a:r>
          </a:p>
        </p:txBody>
      </p:sp>
      <p:sp>
        <p:nvSpPr>
          <p:cNvPr id="4" name="Footer Placeholder 3">
            <a:extLst>
              <a:ext uri="{FF2B5EF4-FFF2-40B4-BE49-F238E27FC236}">
                <a16:creationId xmlns:a16="http://schemas.microsoft.com/office/drawing/2014/main" id="{802DFFE8-794B-EE43-84D7-F7FCECF44A6E}"/>
              </a:ext>
            </a:extLst>
          </p:cNvPr>
          <p:cNvSpPr>
            <a:spLocks noGrp="1"/>
          </p:cNvSpPr>
          <p:nvPr>
            <p:ph type="ftr" sz="quarter" idx="10"/>
          </p:nvPr>
        </p:nvSpPr>
        <p:spPr/>
        <p:txBody>
          <a:bodyPr/>
          <a:lstStyle/>
          <a:p>
            <a:r>
              <a:rPr lang="en-US" dirty="0"/>
              <a:t>IBM Confidential – For Internal Use Only</a:t>
            </a:r>
          </a:p>
        </p:txBody>
      </p:sp>
      <p:sp>
        <p:nvSpPr>
          <p:cNvPr id="5" name="Slide Number Placeholder 4">
            <a:extLst>
              <a:ext uri="{FF2B5EF4-FFF2-40B4-BE49-F238E27FC236}">
                <a16:creationId xmlns:a16="http://schemas.microsoft.com/office/drawing/2014/main" id="{9221F96D-F316-FE4E-939B-108D18BD7276}"/>
              </a:ext>
            </a:extLst>
          </p:cNvPr>
          <p:cNvSpPr>
            <a:spLocks noGrp="1"/>
          </p:cNvSpPr>
          <p:nvPr>
            <p:ph type="sldNum" sz="quarter" idx="11"/>
          </p:nvPr>
        </p:nvSpPr>
        <p:spPr/>
        <p:txBody>
          <a:bodyPr/>
          <a:lstStyle/>
          <a:p>
            <a:fld id="{59395FB3-9C97-154F-86B2-7E381B951268}" type="slidenum">
              <a:rPr lang="en-US" smtClean="0"/>
              <a:pPr/>
              <a:t>5</a:t>
            </a:fld>
            <a:endParaRPr lang="en-US" dirty="0"/>
          </a:p>
        </p:txBody>
      </p:sp>
      <p:sp>
        <p:nvSpPr>
          <p:cNvPr id="34" name="Rectangle 33">
            <a:extLst>
              <a:ext uri="{FF2B5EF4-FFF2-40B4-BE49-F238E27FC236}">
                <a16:creationId xmlns:a16="http://schemas.microsoft.com/office/drawing/2014/main" id="{A12D6CC8-1CF7-CA4D-B99A-0DF6C729B926}"/>
              </a:ext>
            </a:extLst>
          </p:cNvPr>
          <p:cNvSpPr/>
          <p:nvPr/>
        </p:nvSpPr>
        <p:spPr>
          <a:xfrm>
            <a:off x="1969507" y="1813272"/>
            <a:ext cx="2442615" cy="1367900"/>
          </a:xfrm>
          <a:prstGeom prst="rect">
            <a:avLst/>
          </a:prstGeom>
          <a:solidFill>
            <a:srgbClr val="70AD47"/>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Content Preparation</a:t>
            </a:r>
          </a:p>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C55C719C-2352-6A47-AB5A-DFA7BA01CC7C}"/>
              </a:ext>
            </a:extLst>
          </p:cNvPr>
          <p:cNvSpPr/>
          <p:nvPr/>
        </p:nvSpPr>
        <p:spPr>
          <a:xfrm>
            <a:off x="4412122" y="1813272"/>
            <a:ext cx="424307" cy="1367900"/>
          </a:xfrm>
          <a:prstGeom prst="rect">
            <a:avLst/>
          </a:prstGeom>
          <a:solidFill>
            <a:srgbClr val="4472C4"/>
          </a:solidFill>
          <a:ln w="12700" cap="flat" cmpd="sng" algn="ctr">
            <a:solidFill>
              <a:srgbClr val="4472C4">
                <a:shade val="50000"/>
              </a:srgbClr>
            </a:solidFill>
            <a:prstDash val="solid"/>
            <a:miter lim="800000"/>
          </a:ln>
          <a:effectLst/>
        </p:spPr>
        <p:txBody>
          <a:bodyPr vert="vert"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prstClr val="white"/>
                </a:solidFill>
                <a:effectLst/>
                <a:uLnTx/>
                <a:uFillTx/>
                <a:latin typeface="Calibri" panose="020F0502020204030204"/>
                <a:ea typeface="+mn-ea"/>
                <a:cs typeface="+mn-cs"/>
              </a:rPr>
              <a:t>Wk1/2: QEC Fundamentals</a:t>
            </a:r>
          </a:p>
        </p:txBody>
      </p:sp>
      <p:sp>
        <p:nvSpPr>
          <p:cNvPr id="36" name="Rectangle 35">
            <a:extLst>
              <a:ext uri="{FF2B5EF4-FFF2-40B4-BE49-F238E27FC236}">
                <a16:creationId xmlns:a16="http://schemas.microsoft.com/office/drawing/2014/main" id="{EF1FBEF8-D1D3-984E-9CB6-FBED76C44FF8}"/>
              </a:ext>
            </a:extLst>
          </p:cNvPr>
          <p:cNvSpPr/>
          <p:nvPr/>
        </p:nvSpPr>
        <p:spPr>
          <a:xfrm>
            <a:off x="4836429" y="1813272"/>
            <a:ext cx="424307" cy="1367900"/>
          </a:xfrm>
          <a:prstGeom prst="rect">
            <a:avLst/>
          </a:prstGeom>
          <a:solidFill>
            <a:srgbClr val="ED7D31"/>
          </a:solidFill>
          <a:ln w="12700" cap="flat" cmpd="sng" algn="ctr">
            <a:solidFill>
              <a:srgbClr val="ED7D31">
                <a:shade val="50000"/>
              </a:srgbClr>
            </a:solidFill>
            <a:prstDash val="solid"/>
            <a:miter lim="800000"/>
          </a:ln>
          <a:effectLst/>
        </p:spPr>
        <p:txBody>
          <a:bodyPr vert="vert"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900" b="0" i="0" u="none" strike="noStrike" kern="0" cap="none" spc="0" normalizeH="0" baseline="0" noProof="0" dirty="0">
                <a:ln>
                  <a:noFill/>
                </a:ln>
                <a:solidFill>
                  <a:prstClr val="white"/>
                </a:solidFill>
                <a:effectLst/>
                <a:uLnTx/>
                <a:uFillTx/>
                <a:latin typeface="Calibri" panose="020F0502020204030204"/>
                <a:ea typeface="+mn-ea"/>
                <a:cs typeface="+mn-cs"/>
              </a:rPr>
              <a:t>Wk2: QEC Focus Topics</a:t>
            </a:r>
          </a:p>
        </p:txBody>
      </p:sp>
      <p:sp>
        <p:nvSpPr>
          <p:cNvPr id="37" name="Rectangle 36">
            <a:extLst>
              <a:ext uri="{FF2B5EF4-FFF2-40B4-BE49-F238E27FC236}">
                <a16:creationId xmlns:a16="http://schemas.microsoft.com/office/drawing/2014/main" id="{BD5FB85A-278E-0C4D-8CBC-06E6148498C8}"/>
              </a:ext>
            </a:extLst>
          </p:cNvPr>
          <p:cNvSpPr/>
          <p:nvPr/>
        </p:nvSpPr>
        <p:spPr>
          <a:xfrm>
            <a:off x="5260735" y="1813273"/>
            <a:ext cx="2435465" cy="685006"/>
          </a:xfrm>
          <a:prstGeom prst="rect">
            <a:avLst/>
          </a:prstGeom>
          <a:solidFill>
            <a:srgbClr val="FFC000">
              <a:lumMod val="60000"/>
              <a:lumOff val="40000"/>
            </a:srgbClr>
          </a:solidFill>
          <a:ln w="12700" cap="flat" cmpd="sng" algn="ctr">
            <a:solidFill>
              <a:srgbClr val="FFC000">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Calibri" panose="020F0502020204030204"/>
                <a:ea typeface="+mn-ea"/>
                <a:cs typeface="+mn-cs"/>
              </a:rPr>
              <a:t>Post Content</a:t>
            </a:r>
          </a:p>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Calibri" panose="020F0502020204030204"/>
                <a:ea typeface="+mn-ea"/>
                <a:cs typeface="+mn-cs"/>
              </a:rPr>
              <a:t>Study (Focus on technical content understanding)</a:t>
            </a:r>
          </a:p>
        </p:txBody>
      </p:sp>
      <p:sp>
        <p:nvSpPr>
          <p:cNvPr id="38" name="Rectangle 37">
            <a:extLst>
              <a:ext uri="{FF2B5EF4-FFF2-40B4-BE49-F238E27FC236}">
                <a16:creationId xmlns:a16="http://schemas.microsoft.com/office/drawing/2014/main" id="{09018C12-0BCD-F248-A621-A334E40FDC51}"/>
              </a:ext>
            </a:extLst>
          </p:cNvPr>
          <p:cNvSpPr/>
          <p:nvPr/>
        </p:nvSpPr>
        <p:spPr>
          <a:xfrm>
            <a:off x="1974274" y="2496165"/>
            <a:ext cx="1217732" cy="685007"/>
          </a:xfrm>
          <a:prstGeom prst="rect">
            <a:avLst/>
          </a:prstGeom>
          <a:solidFill>
            <a:srgbClr val="70AD47">
              <a:lumMod val="60000"/>
              <a:lumOff val="40000"/>
            </a:srgbClr>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white"/>
                </a:solidFill>
                <a:effectLst/>
                <a:uLnTx/>
                <a:uFillTx/>
                <a:latin typeface="Calibri" panose="020F0502020204030204"/>
                <a:ea typeface="+mn-ea"/>
                <a:cs typeface="+mn-cs"/>
              </a:rPr>
              <a:t>Background Study</a:t>
            </a:r>
          </a:p>
        </p:txBody>
      </p:sp>
      <p:sp>
        <p:nvSpPr>
          <p:cNvPr id="39" name="Rectangle 38">
            <a:extLst>
              <a:ext uri="{FF2B5EF4-FFF2-40B4-BE49-F238E27FC236}">
                <a16:creationId xmlns:a16="http://schemas.microsoft.com/office/drawing/2014/main" id="{E439E9F0-7D77-D14F-A6AE-0553CD175DF2}"/>
              </a:ext>
            </a:extLst>
          </p:cNvPr>
          <p:cNvSpPr/>
          <p:nvPr/>
        </p:nvSpPr>
        <p:spPr>
          <a:xfrm>
            <a:off x="5260736" y="2496165"/>
            <a:ext cx="2435465" cy="685007"/>
          </a:xfrm>
          <a:prstGeom prst="rect">
            <a:avLst/>
          </a:prstGeom>
          <a:solidFill>
            <a:srgbClr val="FFC000"/>
          </a:solidFill>
          <a:ln w="12700" cap="flat" cmpd="sng" algn="ctr">
            <a:solidFill>
              <a:srgbClr val="FFC000">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white"/>
                </a:solidFill>
                <a:effectLst/>
                <a:uLnTx/>
                <a:uFillTx/>
                <a:latin typeface="Calibri" panose="020F0502020204030204"/>
                <a:ea typeface="+mn-ea"/>
                <a:cs typeface="+mn-cs"/>
              </a:rPr>
              <a:t>Post Collaboration (Focus on Open Problems and new collaborations)</a:t>
            </a:r>
          </a:p>
        </p:txBody>
      </p:sp>
      <p:cxnSp>
        <p:nvCxnSpPr>
          <p:cNvPr id="40" name="Straight Arrow Connector 39">
            <a:extLst>
              <a:ext uri="{FF2B5EF4-FFF2-40B4-BE49-F238E27FC236}">
                <a16:creationId xmlns:a16="http://schemas.microsoft.com/office/drawing/2014/main" id="{0EFE715F-B148-524E-B182-A069AAAFF2A5}"/>
              </a:ext>
            </a:extLst>
          </p:cNvPr>
          <p:cNvCxnSpPr>
            <a:cxnSpLocks/>
          </p:cNvCxnSpPr>
          <p:nvPr/>
        </p:nvCxnSpPr>
        <p:spPr>
          <a:xfrm>
            <a:off x="4407354" y="1670083"/>
            <a:ext cx="848615" cy="0"/>
          </a:xfrm>
          <a:prstGeom prst="straightConnector1">
            <a:avLst/>
          </a:prstGeom>
          <a:noFill/>
          <a:ln w="6350" cap="flat" cmpd="sng" algn="ctr">
            <a:solidFill>
              <a:srgbClr val="4472C4"/>
            </a:solidFill>
            <a:prstDash val="solid"/>
            <a:miter lim="800000"/>
            <a:headEnd type="triangle"/>
            <a:tailEnd type="triangle"/>
          </a:ln>
          <a:effectLst/>
        </p:spPr>
      </p:cxnSp>
      <p:sp>
        <p:nvSpPr>
          <p:cNvPr id="41" name="TextBox 40">
            <a:extLst>
              <a:ext uri="{FF2B5EF4-FFF2-40B4-BE49-F238E27FC236}">
                <a16:creationId xmlns:a16="http://schemas.microsoft.com/office/drawing/2014/main" id="{37434D83-ECB2-BA4C-9A4D-A87DD19973AD}"/>
              </a:ext>
            </a:extLst>
          </p:cNvPr>
          <p:cNvSpPr txBox="1"/>
          <p:nvPr/>
        </p:nvSpPr>
        <p:spPr>
          <a:xfrm>
            <a:off x="4515243" y="1434114"/>
            <a:ext cx="655949" cy="230832"/>
          </a:xfrm>
          <a:prstGeom prst="rect">
            <a:avLst/>
          </a:prstGeom>
          <a:noFill/>
        </p:spPr>
        <p:txBody>
          <a:bodyPr wrap="none" rtlCol="0">
            <a:spAutoFit/>
          </a:bodyPr>
          <a:lstStyle/>
          <a:p>
            <a:pPr defTabSz="685800"/>
            <a:r>
              <a:rPr lang="en-US" sz="900" dirty="0">
                <a:solidFill>
                  <a:prstClr val="black"/>
                </a:solidFill>
                <a:latin typeface="Calibri" panose="020F0502020204030204"/>
              </a:rPr>
              <a:t>2-3 weeks</a:t>
            </a:r>
          </a:p>
        </p:txBody>
      </p:sp>
      <p:cxnSp>
        <p:nvCxnSpPr>
          <p:cNvPr id="42" name="Straight Arrow Connector 41">
            <a:extLst>
              <a:ext uri="{FF2B5EF4-FFF2-40B4-BE49-F238E27FC236}">
                <a16:creationId xmlns:a16="http://schemas.microsoft.com/office/drawing/2014/main" id="{8B58DEA5-3952-754F-A433-A3FABFFF64AD}"/>
              </a:ext>
            </a:extLst>
          </p:cNvPr>
          <p:cNvCxnSpPr>
            <a:cxnSpLocks/>
          </p:cNvCxnSpPr>
          <p:nvPr/>
        </p:nvCxnSpPr>
        <p:spPr>
          <a:xfrm>
            <a:off x="1969506" y="1670083"/>
            <a:ext cx="2437848" cy="0"/>
          </a:xfrm>
          <a:prstGeom prst="straightConnector1">
            <a:avLst/>
          </a:prstGeom>
          <a:noFill/>
          <a:ln w="6350" cap="flat" cmpd="sng" algn="ctr">
            <a:solidFill>
              <a:srgbClr val="4472C4"/>
            </a:solidFill>
            <a:prstDash val="solid"/>
            <a:miter lim="800000"/>
            <a:headEnd type="triangle"/>
            <a:tailEnd type="triangle"/>
          </a:ln>
          <a:effectLst/>
        </p:spPr>
      </p:cxnSp>
      <p:sp>
        <p:nvSpPr>
          <p:cNvPr id="43" name="TextBox 42">
            <a:extLst>
              <a:ext uri="{FF2B5EF4-FFF2-40B4-BE49-F238E27FC236}">
                <a16:creationId xmlns:a16="http://schemas.microsoft.com/office/drawing/2014/main" id="{8AA7BCA8-BB5E-1545-93B6-EBE35AEF25FC}"/>
              </a:ext>
            </a:extLst>
          </p:cNvPr>
          <p:cNvSpPr txBox="1"/>
          <p:nvPr/>
        </p:nvSpPr>
        <p:spPr>
          <a:xfrm>
            <a:off x="2910429" y="1437550"/>
            <a:ext cx="620683" cy="230832"/>
          </a:xfrm>
          <a:prstGeom prst="rect">
            <a:avLst/>
          </a:prstGeom>
          <a:noFill/>
        </p:spPr>
        <p:txBody>
          <a:bodyPr wrap="none" rtlCol="0">
            <a:spAutoFit/>
          </a:bodyPr>
          <a:lstStyle/>
          <a:p>
            <a:pPr defTabSz="685800"/>
            <a:r>
              <a:rPr lang="en-US" sz="900" dirty="0">
                <a:solidFill>
                  <a:prstClr val="black"/>
                </a:solidFill>
                <a:latin typeface="Calibri" panose="020F0502020204030204"/>
              </a:rPr>
              <a:t>~6 weeks</a:t>
            </a:r>
          </a:p>
        </p:txBody>
      </p:sp>
      <p:cxnSp>
        <p:nvCxnSpPr>
          <p:cNvPr id="44" name="Straight Arrow Connector 43">
            <a:extLst>
              <a:ext uri="{FF2B5EF4-FFF2-40B4-BE49-F238E27FC236}">
                <a16:creationId xmlns:a16="http://schemas.microsoft.com/office/drawing/2014/main" id="{AF25D7B3-3F6A-954E-A494-B150C0833C3F}"/>
              </a:ext>
            </a:extLst>
          </p:cNvPr>
          <p:cNvCxnSpPr>
            <a:cxnSpLocks/>
          </p:cNvCxnSpPr>
          <p:nvPr/>
        </p:nvCxnSpPr>
        <p:spPr>
          <a:xfrm>
            <a:off x="5258352" y="1670083"/>
            <a:ext cx="2437848" cy="0"/>
          </a:xfrm>
          <a:prstGeom prst="straightConnector1">
            <a:avLst/>
          </a:prstGeom>
          <a:noFill/>
          <a:ln w="6350" cap="flat" cmpd="sng" algn="ctr">
            <a:solidFill>
              <a:srgbClr val="4472C4"/>
            </a:solidFill>
            <a:prstDash val="solid"/>
            <a:miter lim="800000"/>
            <a:headEnd type="triangle"/>
            <a:tailEnd type="triangle"/>
          </a:ln>
          <a:effectLst/>
        </p:spPr>
      </p:cxnSp>
      <p:sp>
        <p:nvSpPr>
          <p:cNvPr id="45" name="TextBox 44">
            <a:extLst>
              <a:ext uri="{FF2B5EF4-FFF2-40B4-BE49-F238E27FC236}">
                <a16:creationId xmlns:a16="http://schemas.microsoft.com/office/drawing/2014/main" id="{1800180B-9425-BA48-904F-127CCF54AE43}"/>
              </a:ext>
            </a:extLst>
          </p:cNvPr>
          <p:cNvSpPr txBox="1"/>
          <p:nvPr/>
        </p:nvSpPr>
        <p:spPr>
          <a:xfrm>
            <a:off x="6199275" y="1437549"/>
            <a:ext cx="620683" cy="230832"/>
          </a:xfrm>
          <a:prstGeom prst="rect">
            <a:avLst/>
          </a:prstGeom>
          <a:noFill/>
        </p:spPr>
        <p:txBody>
          <a:bodyPr wrap="none" rtlCol="0">
            <a:spAutoFit/>
          </a:bodyPr>
          <a:lstStyle/>
          <a:p>
            <a:pPr defTabSz="685800"/>
            <a:r>
              <a:rPr lang="en-US" sz="900" dirty="0">
                <a:solidFill>
                  <a:prstClr val="black"/>
                </a:solidFill>
                <a:latin typeface="Calibri" panose="020F0502020204030204"/>
              </a:rPr>
              <a:t>~6 weeks</a:t>
            </a:r>
          </a:p>
        </p:txBody>
      </p:sp>
      <p:grpSp>
        <p:nvGrpSpPr>
          <p:cNvPr id="46" name="Group 45">
            <a:extLst>
              <a:ext uri="{FF2B5EF4-FFF2-40B4-BE49-F238E27FC236}">
                <a16:creationId xmlns:a16="http://schemas.microsoft.com/office/drawing/2014/main" id="{522A366A-7BBE-A240-8EF3-8CCB3D7B0083}"/>
              </a:ext>
            </a:extLst>
          </p:cNvPr>
          <p:cNvGrpSpPr/>
          <p:nvPr/>
        </p:nvGrpSpPr>
        <p:grpSpPr>
          <a:xfrm rot="3961859">
            <a:off x="1387972" y="3105839"/>
            <a:ext cx="517755" cy="1212191"/>
            <a:chOff x="2159364" y="3540914"/>
            <a:chExt cx="1026754" cy="1616255"/>
          </a:xfrm>
        </p:grpSpPr>
        <p:sp>
          <p:nvSpPr>
            <p:cNvPr id="47" name="TextBox 46">
              <a:extLst>
                <a:ext uri="{FF2B5EF4-FFF2-40B4-BE49-F238E27FC236}">
                  <a16:creationId xmlns:a16="http://schemas.microsoft.com/office/drawing/2014/main" id="{2227180A-EBD1-624E-8C50-AD42676B921F}"/>
                </a:ext>
              </a:extLst>
            </p:cNvPr>
            <p:cNvSpPr txBox="1"/>
            <p:nvPr/>
          </p:nvSpPr>
          <p:spPr>
            <a:xfrm rot="16200000">
              <a:off x="1858432" y="4137263"/>
              <a:ext cx="1616255" cy="423558"/>
            </a:xfrm>
            <a:prstGeom prst="rect">
              <a:avLst/>
            </a:prstGeom>
            <a:noFill/>
          </p:spPr>
          <p:txBody>
            <a:bodyPr wrap="none" rtlCol="0">
              <a:spAutoFit/>
            </a:bodyPr>
            <a:lstStyle/>
            <a:p>
              <a:pPr defTabSz="685800"/>
              <a:r>
                <a:rPr lang="en-US" sz="788" dirty="0">
                  <a:solidFill>
                    <a:prstClr val="black"/>
                  </a:solidFill>
                  <a:latin typeface="Calibri" panose="020F0502020204030204"/>
                </a:rPr>
                <a:t>Classical Error Correction</a:t>
              </a:r>
            </a:p>
          </p:txBody>
        </p:sp>
        <p:sp>
          <p:nvSpPr>
            <p:cNvPr id="48" name="TextBox 47">
              <a:extLst>
                <a:ext uri="{FF2B5EF4-FFF2-40B4-BE49-F238E27FC236}">
                  <a16:creationId xmlns:a16="http://schemas.microsoft.com/office/drawing/2014/main" id="{959BF3F4-EC8E-B84C-937F-093B552CFFAB}"/>
                </a:ext>
              </a:extLst>
            </p:cNvPr>
            <p:cNvSpPr txBox="1"/>
            <p:nvPr/>
          </p:nvSpPr>
          <p:spPr>
            <a:xfrm rot="16200000">
              <a:off x="1690187" y="4114015"/>
              <a:ext cx="1361911" cy="423558"/>
            </a:xfrm>
            <a:prstGeom prst="rect">
              <a:avLst/>
            </a:prstGeom>
            <a:noFill/>
          </p:spPr>
          <p:txBody>
            <a:bodyPr wrap="none" rtlCol="0">
              <a:spAutoFit/>
            </a:bodyPr>
            <a:lstStyle/>
            <a:p>
              <a:pPr defTabSz="685800"/>
              <a:r>
                <a:rPr lang="en-US" sz="788" dirty="0">
                  <a:solidFill>
                    <a:prstClr val="black"/>
                  </a:solidFill>
                  <a:latin typeface="Calibri" panose="020F0502020204030204"/>
                </a:rPr>
                <a:t>Algebra, Topology,…</a:t>
              </a:r>
            </a:p>
          </p:txBody>
        </p:sp>
        <p:sp>
          <p:nvSpPr>
            <p:cNvPr id="49" name="TextBox 48">
              <a:extLst>
                <a:ext uri="{FF2B5EF4-FFF2-40B4-BE49-F238E27FC236}">
                  <a16:creationId xmlns:a16="http://schemas.microsoft.com/office/drawing/2014/main" id="{82DBEDB1-A2EC-E446-AA6E-F65D3C1A7C9F}"/>
                </a:ext>
              </a:extLst>
            </p:cNvPr>
            <p:cNvSpPr txBox="1"/>
            <p:nvPr/>
          </p:nvSpPr>
          <p:spPr>
            <a:xfrm rot="16200000">
              <a:off x="2223919" y="4114016"/>
              <a:ext cx="1500839" cy="423558"/>
            </a:xfrm>
            <a:prstGeom prst="rect">
              <a:avLst/>
            </a:prstGeom>
            <a:noFill/>
          </p:spPr>
          <p:txBody>
            <a:bodyPr wrap="none" rtlCol="0">
              <a:spAutoFit/>
            </a:bodyPr>
            <a:lstStyle/>
            <a:p>
              <a:pPr defTabSz="685800"/>
              <a:r>
                <a:rPr lang="en-US" sz="788" dirty="0">
                  <a:solidFill>
                    <a:prstClr val="black"/>
                  </a:solidFill>
                  <a:latin typeface="Calibri" panose="020F0502020204030204"/>
                </a:rPr>
                <a:t>Quantum Foundations </a:t>
              </a:r>
            </a:p>
          </p:txBody>
        </p:sp>
      </p:grpSp>
      <p:grpSp>
        <p:nvGrpSpPr>
          <p:cNvPr id="50" name="Group 49">
            <a:extLst>
              <a:ext uri="{FF2B5EF4-FFF2-40B4-BE49-F238E27FC236}">
                <a16:creationId xmlns:a16="http://schemas.microsoft.com/office/drawing/2014/main" id="{EA1E610F-5464-A441-8AB2-476C6A7E7231}"/>
              </a:ext>
            </a:extLst>
          </p:cNvPr>
          <p:cNvGrpSpPr/>
          <p:nvPr/>
        </p:nvGrpSpPr>
        <p:grpSpPr>
          <a:xfrm rot="3858979">
            <a:off x="2635474" y="3124951"/>
            <a:ext cx="460694" cy="1180131"/>
            <a:chOff x="3803481" y="3630700"/>
            <a:chExt cx="1124558" cy="1573508"/>
          </a:xfrm>
        </p:grpSpPr>
        <p:sp>
          <p:nvSpPr>
            <p:cNvPr id="51" name="TextBox 50">
              <a:extLst>
                <a:ext uri="{FF2B5EF4-FFF2-40B4-BE49-F238E27FC236}">
                  <a16:creationId xmlns:a16="http://schemas.microsoft.com/office/drawing/2014/main" id="{81653907-2C9E-D34A-93BC-5569224B2901}"/>
                </a:ext>
              </a:extLst>
            </p:cNvPr>
            <p:cNvSpPr txBox="1"/>
            <p:nvPr/>
          </p:nvSpPr>
          <p:spPr>
            <a:xfrm rot="16200000">
              <a:off x="3572826" y="4156772"/>
              <a:ext cx="1573508" cy="521363"/>
            </a:xfrm>
            <a:prstGeom prst="rect">
              <a:avLst/>
            </a:prstGeom>
            <a:noFill/>
          </p:spPr>
          <p:txBody>
            <a:bodyPr wrap="none" rtlCol="0">
              <a:spAutoFit/>
            </a:bodyPr>
            <a:lstStyle/>
            <a:p>
              <a:pPr defTabSz="685800"/>
              <a:r>
                <a:rPr lang="en-US" sz="788" dirty="0">
                  <a:solidFill>
                    <a:prstClr val="black"/>
                  </a:solidFill>
                  <a:latin typeface="Calibri" panose="020F0502020204030204"/>
                </a:rPr>
                <a:t>Papers or Books to Read</a:t>
              </a:r>
            </a:p>
          </p:txBody>
        </p:sp>
        <p:sp>
          <p:nvSpPr>
            <p:cNvPr id="52" name="TextBox 51">
              <a:extLst>
                <a:ext uri="{FF2B5EF4-FFF2-40B4-BE49-F238E27FC236}">
                  <a16:creationId xmlns:a16="http://schemas.microsoft.com/office/drawing/2014/main" id="{A7A3D949-AEF2-7F41-B7D8-5166C05B4BBD}"/>
                </a:ext>
              </a:extLst>
            </p:cNvPr>
            <p:cNvSpPr txBox="1"/>
            <p:nvPr/>
          </p:nvSpPr>
          <p:spPr>
            <a:xfrm rot="16200000">
              <a:off x="3559537" y="4133525"/>
              <a:ext cx="1009251" cy="521363"/>
            </a:xfrm>
            <a:prstGeom prst="rect">
              <a:avLst/>
            </a:prstGeom>
            <a:noFill/>
          </p:spPr>
          <p:txBody>
            <a:bodyPr wrap="none" rtlCol="0">
              <a:spAutoFit/>
            </a:bodyPr>
            <a:lstStyle/>
            <a:p>
              <a:pPr defTabSz="685800"/>
              <a:r>
                <a:rPr lang="en-US" sz="788" dirty="0">
                  <a:solidFill>
                    <a:prstClr val="black"/>
                  </a:solidFill>
                  <a:latin typeface="Calibri" panose="020F0502020204030204"/>
                </a:rPr>
                <a:t>Lecture Notes</a:t>
              </a:r>
            </a:p>
          </p:txBody>
        </p:sp>
        <p:sp>
          <p:nvSpPr>
            <p:cNvPr id="53" name="TextBox 52">
              <a:extLst>
                <a:ext uri="{FF2B5EF4-FFF2-40B4-BE49-F238E27FC236}">
                  <a16:creationId xmlns:a16="http://schemas.microsoft.com/office/drawing/2014/main" id="{019E885C-B892-FC49-908E-2780D4253169}"/>
                </a:ext>
              </a:extLst>
            </p:cNvPr>
            <p:cNvSpPr txBox="1"/>
            <p:nvPr/>
          </p:nvSpPr>
          <p:spPr>
            <a:xfrm rot="16200000">
              <a:off x="4106093" y="4133525"/>
              <a:ext cx="1122529" cy="521363"/>
            </a:xfrm>
            <a:prstGeom prst="rect">
              <a:avLst/>
            </a:prstGeom>
            <a:noFill/>
          </p:spPr>
          <p:txBody>
            <a:bodyPr wrap="none" rtlCol="0">
              <a:spAutoFit/>
            </a:bodyPr>
            <a:lstStyle/>
            <a:p>
              <a:pPr defTabSz="685800"/>
              <a:r>
                <a:rPr lang="en-US" sz="788" dirty="0">
                  <a:solidFill>
                    <a:prstClr val="black"/>
                  </a:solidFill>
                  <a:latin typeface="Calibri" panose="020F0502020204030204"/>
                </a:rPr>
                <a:t>Videos to watch</a:t>
              </a:r>
            </a:p>
          </p:txBody>
        </p:sp>
      </p:grpSp>
      <p:cxnSp>
        <p:nvCxnSpPr>
          <p:cNvPr id="54" name="Straight Connector 53">
            <a:extLst>
              <a:ext uri="{FF2B5EF4-FFF2-40B4-BE49-F238E27FC236}">
                <a16:creationId xmlns:a16="http://schemas.microsoft.com/office/drawing/2014/main" id="{CE8A5B86-2A49-D94F-8DB2-6C9ADA1431DD}"/>
              </a:ext>
            </a:extLst>
          </p:cNvPr>
          <p:cNvCxnSpPr>
            <a:cxnSpLocks/>
          </p:cNvCxnSpPr>
          <p:nvPr/>
        </p:nvCxnSpPr>
        <p:spPr>
          <a:xfrm flipV="1">
            <a:off x="2185928" y="3324360"/>
            <a:ext cx="428751" cy="176510"/>
          </a:xfrm>
          <a:prstGeom prst="line">
            <a:avLst/>
          </a:prstGeom>
          <a:noFill/>
          <a:ln w="6350" cap="flat" cmpd="sng" algn="ctr">
            <a:solidFill>
              <a:srgbClr val="4472C4"/>
            </a:solidFill>
            <a:prstDash val="solid"/>
            <a:miter lim="800000"/>
            <a:tailEnd type="none"/>
          </a:ln>
          <a:effectLst/>
        </p:spPr>
      </p:cxnSp>
      <p:cxnSp>
        <p:nvCxnSpPr>
          <p:cNvPr id="55" name="Straight Connector 54">
            <a:extLst>
              <a:ext uri="{FF2B5EF4-FFF2-40B4-BE49-F238E27FC236}">
                <a16:creationId xmlns:a16="http://schemas.microsoft.com/office/drawing/2014/main" id="{F37B2428-FAB0-EC49-A3A6-07DCC9E2760D}"/>
              </a:ext>
            </a:extLst>
          </p:cNvPr>
          <p:cNvCxnSpPr>
            <a:cxnSpLocks/>
          </p:cNvCxnSpPr>
          <p:nvPr/>
        </p:nvCxnSpPr>
        <p:spPr>
          <a:xfrm flipV="1">
            <a:off x="2614679" y="3227664"/>
            <a:ext cx="0" cy="96697"/>
          </a:xfrm>
          <a:prstGeom prst="line">
            <a:avLst/>
          </a:prstGeom>
          <a:noFill/>
          <a:ln w="6350" cap="flat" cmpd="sng" algn="ctr">
            <a:solidFill>
              <a:srgbClr val="4472C4"/>
            </a:solidFill>
            <a:prstDash val="solid"/>
            <a:miter lim="800000"/>
            <a:tailEnd type="triangle"/>
          </a:ln>
          <a:effectLst/>
        </p:spPr>
      </p:cxnSp>
      <p:sp>
        <p:nvSpPr>
          <p:cNvPr id="56" name="Left Brace 55">
            <a:extLst>
              <a:ext uri="{FF2B5EF4-FFF2-40B4-BE49-F238E27FC236}">
                <a16:creationId xmlns:a16="http://schemas.microsoft.com/office/drawing/2014/main" id="{DCC16E4D-24AB-F341-884C-F93BC165A96A}"/>
              </a:ext>
            </a:extLst>
          </p:cNvPr>
          <p:cNvSpPr/>
          <p:nvPr/>
        </p:nvSpPr>
        <p:spPr>
          <a:xfrm rot="9332560">
            <a:off x="2159818" y="3274845"/>
            <a:ext cx="34289" cy="464609"/>
          </a:xfrm>
          <a:prstGeom prst="leftBrace">
            <a:avLst/>
          </a:prstGeom>
          <a:noFill/>
          <a:ln w="6350" cap="flat" cmpd="sng" algn="ctr">
            <a:solidFill>
              <a:srgbClr val="4472C4"/>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cxnSp>
        <p:nvCxnSpPr>
          <p:cNvPr id="57" name="Straight Connector 56">
            <a:extLst>
              <a:ext uri="{FF2B5EF4-FFF2-40B4-BE49-F238E27FC236}">
                <a16:creationId xmlns:a16="http://schemas.microsoft.com/office/drawing/2014/main" id="{C64D488E-23E1-954C-8AC4-3826ED373143}"/>
              </a:ext>
            </a:extLst>
          </p:cNvPr>
          <p:cNvCxnSpPr>
            <a:cxnSpLocks/>
          </p:cNvCxnSpPr>
          <p:nvPr/>
        </p:nvCxnSpPr>
        <p:spPr>
          <a:xfrm flipV="1">
            <a:off x="3429176" y="3340999"/>
            <a:ext cx="428751" cy="176510"/>
          </a:xfrm>
          <a:prstGeom prst="line">
            <a:avLst/>
          </a:prstGeom>
          <a:noFill/>
          <a:ln w="6350" cap="flat" cmpd="sng" algn="ctr">
            <a:solidFill>
              <a:srgbClr val="4472C4"/>
            </a:solidFill>
            <a:prstDash val="solid"/>
            <a:miter lim="800000"/>
            <a:tailEnd type="none"/>
          </a:ln>
          <a:effectLst/>
        </p:spPr>
      </p:cxnSp>
      <p:cxnSp>
        <p:nvCxnSpPr>
          <p:cNvPr id="58" name="Straight Connector 57">
            <a:extLst>
              <a:ext uri="{FF2B5EF4-FFF2-40B4-BE49-F238E27FC236}">
                <a16:creationId xmlns:a16="http://schemas.microsoft.com/office/drawing/2014/main" id="{87A4F640-28E6-BB46-85A7-8207077A8C66}"/>
              </a:ext>
            </a:extLst>
          </p:cNvPr>
          <p:cNvCxnSpPr>
            <a:cxnSpLocks/>
          </p:cNvCxnSpPr>
          <p:nvPr/>
        </p:nvCxnSpPr>
        <p:spPr>
          <a:xfrm flipV="1">
            <a:off x="3857927" y="3244303"/>
            <a:ext cx="0" cy="96697"/>
          </a:xfrm>
          <a:prstGeom prst="line">
            <a:avLst/>
          </a:prstGeom>
          <a:noFill/>
          <a:ln w="6350" cap="flat" cmpd="sng" algn="ctr">
            <a:solidFill>
              <a:srgbClr val="4472C4"/>
            </a:solidFill>
            <a:prstDash val="solid"/>
            <a:miter lim="800000"/>
            <a:tailEnd type="triangle"/>
          </a:ln>
          <a:effectLst/>
        </p:spPr>
      </p:cxnSp>
      <p:sp>
        <p:nvSpPr>
          <p:cNvPr id="59" name="Left Brace 58">
            <a:extLst>
              <a:ext uri="{FF2B5EF4-FFF2-40B4-BE49-F238E27FC236}">
                <a16:creationId xmlns:a16="http://schemas.microsoft.com/office/drawing/2014/main" id="{B758E8E9-6438-E947-948C-0CA363BA75AC}"/>
              </a:ext>
            </a:extLst>
          </p:cNvPr>
          <p:cNvSpPr/>
          <p:nvPr/>
        </p:nvSpPr>
        <p:spPr>
          <a:xfrm rot="9332560">
            <a:off x="3403066" y="3291483"/>
            <a:ext cx="34289" cy="464609"/>
          </a:xfrm>
          <a:prstGeom prst="leftBrace">
            <a:avLst/>
          </a:prstGeom>
          <a:noFill/>
          <a:ln w="6350" cap="flat" cmpd="sng" algn="ctr">
            <a:solidFill>
              <a:srgbClr val="4472C4"/>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61" name="TextBox 60">
            <a:extLst>
              <a:ext uri="{FF2B5EF4-FFF2-40B4-BE49-F238E27FC236}">
                <a16:creationId xmlns:a16="http://schemas.microsoft.com/office/drawing/2014/main" id="{A8C9C510-3402-704B-8A5F-834A1ABEC4D3}"/>
              </a:ext>
            </a:extLst>
          </p:cNvPr>
          <p:cNvSpPr txBox="1"/>
          <p:nvPr/>
        </p:nvSpPr>
        <p:spPr>
          <a:xfrm>
            <a:off x="3377301" y="2298575"/>
            <a:ext cx="961252" cy="674928"/>
          </a:xfrm>
          <a:prstGeom prst="rect">
            <a:avLst/>
          </a:prstGeom>
          <a:noFill/>
        </p:spPr>
        <p:txBody>
          <a:bodyPr wrap="square" lIns="0" tIns="0" rIns="0" bIns="0" rtlCol="0">
            <a:spAutoFit/>
          </a:bodyPr>
          <a:lstStyle/>
          <a:p>
            <a:pPr algn="l">
              <a:lnSpc>
                <a:spcPct val="110000"/>
              </a:lnSpc>
              <a:spcBef>
                <a:spcPts val="1100"/>
              </a:spcBef>
            </a:pPr>
            <a:r>
              <a:rPr lang="en-US" sz="800" dirty="0">
                <a:solidFill>
                  <a:schemeClr val="bg1"/>
                </a:solidFill>
                <a:latin typeface="IBM Plex Sans" charset="0"/>
                <a:ea typeface="IBM Plex Sans" charset="0"/>
                <a:cs typeface="IBM Plex Sans" charset="0"/>
              </a:rPr>
              <a:t>Support via slack and other mediums</a:t>
            </a:r>
          </a:p>
          <a:p>
            <a:pPr algn="l">
              <a:lnSpc>
                <a:spcPct val="110000"/>
              </a:lnSpc>
              <a:spcBef>
                <a:spcPts val="1100"/>
              </a:spcBef>
            </a:pPr>
            <a:r>
              <a:rPr lang="en-US" sz="800" dirty="0">
                <a:solidFill>
                  <a:schemeClr val="bg1"/>
                </a:solidFill>
                <a:latin typeface="IBM Plex Sans" charset="0"/>
                <a:ea typeface="IBM Plex Sans" charset="0"/>
                <a:cs typeface="IBM Plex Sans" charset="0"/>
              </a:rPr>
              <a:t>Initial bonding of participants</a:t>
            </a:r>
          </a:p>
        </p:txBody>
      </p:sp>
      <p:sp>
        <p:nvSpPr>
          <p:cNvPr id="62" name="TextBox 61">
            <a:extLst>
              <a:ext uri="{FF2B5EF4-FFF2-40B4-BE49-F238E27FC236}">
                <a16:creationId xmlns:a16="http://schemas.microsoft.com/office/drawing/2014/main" id="{9D35B170-1E30-7C49-8961-EB3A4EC8D69A}"/>
              </a:ext>
            </a:extLst>
          </p:cNvPr>
          <p:cNvSpPr txBox="1"/>
          <p:nvPr/>
        </p:nvSpPr>
        <p:spPr>
          <a:xfrm>
            <a:off x="7814367" y="1981529"/>
            <a:ext cx="961252" cy="263021"/>
          </a:xfrm>
          <a:prstGeom prst="rect">
            <a:avLst/>
          </a:prstGeom>
          <a:noFill/>
        </p:spPr>
        <p:txBody>
          <a:bodyPr wrap="square" lIns="0" tIns="0" rIns="0" bIns="0" rtlCol="0">
            <a:spAutoFit/>
          </a:bodyPr>
          <a:lstStyle/>
          <a:p>
            <a:pPr algn="l">
              <a:lnSpc>
                <a:spcPct val="110000"/>
              </a:lnSpc>
              <a:spcBef>
                <a:spcPts val="1100"/>
              </a:spcBef>
            </a:pPr>
            <a:r>
              <a:rPr lang="en-US" sz="800" dirty="0">
                <a:solidFill>
                  <a:schemeClr val="bg1"/>
                </a:solidFill>
                <a:latin typeface="IBM Plex Sans" charset="0"/>
                <a:ea typeface="IBM Plex Sans" charset="0"/>
                <a:cs typeface="IBM Plex Sans" charset="0"/>
              </a:rPr>
              <a:t>Support via slack and other mediums</a:t>
            </a:r>
          </a:p>
        </p:txBody>
      </p:sp>
      <p:sp>
        <p:nvSpPr>
          <p:cNvPr id="63" name="TextBox 62">
            <a:extLst>
              <a:ext uri="{FF2B5EF4-FFF2-40B4-BE49-F238E27FC236}">
                <a16:creationId xmlns:a16="http://schemas.microsoft.com/office/drawing/2014/main" id="{4DBE8409-3011-6B41-B31A-5F567E5E0A50}"/>
              </a:ext>
            </a:extLst>
          </p:cNvPr>
          <p:cNvSpPr txBox="1"/>
          <p:nvPr/>
        </p:nvSpPr>
        <p:spPr>
          <a:xfrm>
            <a:off x="7814367" y="2639447"/>
            <a:ext cx="1447435" cy="398442"/>
          </a:xfrm>
          <a:prstGeom prst="rect">
            <a:avLst/>
          </a:prstGeom>
          <a:noFill/>
        </p:spPr>
        <p:txBody>
          <a:bodyPr wrap="square" lIns="0" tIns="0" rIns="0" bIns="0" rtlCol="0">
            <a:spAutoFit/>
          </a:bodyPr>
          <a:lstStyle/>
          <a:p>
            <a:pPr algn="l">
              <a:lnSpc>
                <a:spcPct val="110000"/>
              </a:lnSpc>
              <a:spcBef>
                <a:spcPts val="1100"/>
              </a:spcBef>
            </a:pPr>
            <a:r>
              <a:rPr lang="en-US" sz="800" dirty="0">
                <a:solidFill>
                  <a:schemeClr val="bg1"/>
                </a:solidFill>
                <a:latin typeface="IBM Plex Sans" charset="0"/>
                <a:ea typeface="IBM Plex Sans" charset="0"/>
                <a:cs typeface="IBM Plex Sans" charset="0"/>
              </a:rPr>
              <a:t>Offers of visits to supporting institutions for continued collaboration or via online</a:t>
            </a:r>
          </a:p>
        </p:txBody>
      </p:sp>
      <p:sp>
        <p:nvSpPr>
          <p:cNvPr id="64" name="TextBox 63">
            <a:extLst>
              <a:ext uri="{FF2B5EF4-FFF2-40B4-BE49-F238E27FC236}">
                <a16:creationId xmlns:a16="http://schemas.microsoft.com/office/drawing/2014/main" id="{0E1BE065-6886-DD48-9603-CA5E555E98F8}"/>
              </a:ext>
            </a:extLst>
          </p:cNvPr>
          <p:cNvSpPr txBox="1"/>
          <p:nvPr/>
        </p:nvSpPr>
        <p:spPr>
          <a:xfrm>
            <a:off x="4351035" y="3254488"/>
            <a:ext cx="961252" cy="263021"/>
          </a:xfrm>
          <a:prstGeom prst="rect">
            <a:avLst/>
          </a:prstGeom>
          <a:noFill/>
        </p:spPr>
        <p:txBody>
          <a:bodyPr wrap="square" lIns="0" tIns="0" rIns="0" bIns="0" rtlCol="0">
            <a:spAutoFit/>
          </a:bodyPr>
          <a:lstStyle/>
          <a:p>
            <a:pPr algn="ctr">
              <a:lnSpc>
                <a:spcPct val="110000"/>
              </a:lnSpc>
              <a:spcBef>
                <a:spcPts val="1100"/>
              </a:spcBef>
            </a:pPr>
            <a:r>
              <a:rPr lang="en-US" sz="800" dirty="0">
                <a:solidFill>
                  <a:schemeClr val="bg1"/>
                </a:solidFill>
                <a:latin typeface="IBM Plex Sans" charset="0"/>
                <a:ea typeface="IBM Plex Sans" charset="0"/>
                <a:cs typeface="IBM Plex Sans" charset="0"/>
              </a:rPr>
              <a:t>Deep bonding of participants</a:t>
            </a:r>
          </a:p>
        </p:txBody>
      </p:sp>
      <p:sp>
        <p:nvSpPr>
          <p:cNvPr id="65" name="TextBox 64">
            <a:extLst>
              <a:ext uri="{FF2B5EF4-FFF2-40B4-BE49-F238E27FC236}">
                <a16:creationId xmlns:a16="http://schemas.microsoft.com/office/drawing/2014/main" id="{FB17BB44-DA86-D942-818C-0616B1019428}"/>
              </a:ext>
            </a:extLst>
          </p:cNvPr>
          <p:cNvSpPr txBox="1"/>
          <p:nvPr/>
        </p:nvSpPr>
        <p:spPr>
          <a:xfrm rot="16200000">
            <a:off x="4576122" y="808140"/>
            <a:ext cx="961252" cy="398442"/>
          </a:xfrm>
          <a:prstGeom prst="rect">
            <a:avLst/>
          </a:prstGeom>
          <a:noFill/>
        </p:spPr>
        <p:txBody>
          <a:bodyPr wrap="square" lIns="0" tIns="0" rIns="0" bIns="0" rtlCol="0">
            <a:spAutoFit/>
          </a:bodyPr>
          <a:lstStyle/>
          <a:p>
            <a:pPr algn="ctr">
              <a:lnSpc>
                <a:spcPct val="110000"/>
              </a:lnSpc>
              <a:spcBef>
                <a:spcPts val="1100"/>
              </a:spcBef>
            </a:pPr>
            <a:r>
              <a:rPr lang="en-US" sz="800" dirty="0">
                <a:solidFill>
                  <a:schemeClr val="bg1"/>
                </a:solidFill>
                <a:latin typeface="IBM Plex Sans" charset="0"/>
                <a:ea typeface="IBM Plex Sans" charset="0"/>
                <a:cs typeface="IBM Plex Sans" charset="0"/>
              </a:rPr>
              <a:t>Participation from across the community</a:t>
            </a:r>
          </a:p>
        </p:txBody>
      </p:sp>
      <p:sp>
        <p:nvSpPr>
          <p:cNvPr id="66" name="TextBox 65">
            <a:extLst>
              <a:ext uri="{FF2B5EF4-FFF2-40B4-BE49-F238E27FC236}">
                <a16:creationId xmlns:a16="http://schemas.microsoft.com/office/drawing/2014/main" id="{71A0F3B7-9DBE-4D41-A15D-C10082C8A5C9}"/>
              </a:ext>
            </a:extLst>
          </p:cNvPr>
          <p:cNvSpPr txBox="1"/>
          <p:nvPr/>
        </p:nvSpPr>
        <p:spPr>
          <a:xfrm rot="16200000">
            <a:off x="4096110" y="800589"/>
            <a:ext cx="961252" cy="398442"/>
          </a:xfrm>
          <a:prstGeom prst="rect">
            <a:avLst/>
          </a:prstGeom>
          <a:noFill/>
        </p:spPr>
        <p:txBody>
          <a:bodyPr wrap="square" lIns="0" tIns="0" rIns="0" bIns="0" rtlCol="0">
            <a:spAutoFit/>
          </a:bodyPr>
          <a:lstStyle/>
          <a:p>
            <a:pPr algn="ctr">
              <a:lnSpc>
                <a:spcPct val="110000"/>
              </a:lnSpc>
              <a:spcBef>
                <a:spcPts val="1100"/>
              </a:spcBef>
            </a:pPr>
            <a:r>
              <a:rPr lang="en-US" sz="800" dirty="0">
                <a:solidFill>
                  <a:schemeClr val="bg1"/>
                </a:solidFill>
                <a:latin typeface="IBM Plex Sans" charset="0"/>
                <a:ea typeface="IBM Plex Sans" charset="0"/>
                <a:cs typeface="IBM Plex Sans" charset="0"/>
              </a:rPr>
              <a:t>Participation from participants and speakers</a:t>
            </a:r>
          </a:p>
        </p:txBody>
      </p:sp>
      <p:sp>
        <p:nvSpPr>
          <p:cNvPr id="68" name="TextBox 67">
            <a:extLst>
              <a:ext uri="{FF2B5EF4-FFF2-40B4-BE49-F238E27FC236}">
                <a16:creationId xmlns:a16="http://schemas.microsoft.com/office/drawing/2014/main" id="{9CCD56A3-DB77-7342-9AFB-F32BA0F1F1A2}"/>
              </a:ext>
            </a:extLst>
          </p:cNvPr>
          <p:cNvSpPr txBox="1"/>
          <p:nvPr/>
        </p:nvSpPr>
        <p:spPr>
          <a:xfrm>
            <a:off x="2772113" y="4588440"/>
            <a:ext cx="961252" cy="263021"/>
          </a:xfrm>
          <a:prstGeom prst="rect">
            <a:avLst/>
          </a:prstGeom>
          <a:noFill/>
        </p:spPr>
        <p:txBody>
          <a:bodyPr wrap="square" lIns="0" tIns="0" rIns="0" bIns="0" rtlCol="0">
            <a:spAutoFit/>
          </a:bodyPr>
          <a:lstStyle/>
          <a:p>
            <a:pPr algn="ctr">
              <a:lnSpc>
                <a:spcPct val="110000"/>
              </a:lnSpc>
              <a:spcBef>
                <a:spcPts val="1100"/>
              </a:spcBef>
            </a:pPr>
            <a:r>
              <a:rPr lang="en-US" sz="800" dirty="0">
                <a:solidFill>
                  <a:schemeClr val="bg1"/>
                </a:solidFill>
                <a:latin typeface="IBM Plex Sans" charset="0"/>
                <a:ea typeface="IBM Plex Sans" charset="0"/>
                <a:cs typeface="IBM Plex Sans" charset="0"/>
              </a:rPr>
              <a:t>Focus on Theory and Computation</a:t>
            </a:r>
          </a:p>
        </p:txBody>
      </p:sp>
      <p:sp>
        <p:nvSpPr>
          <p:cNvPr id="69" name="TextBox 68">
            <a:extLst>
              <a:ext uri="{FF2B5EF4-FFF2-40B4-BE49-F238E27FC236}">
                <a16:creationId xmlns:a16="http://schemas.microsoft.com/office/drawing/2014/main" id="{1FE0A89F-6B31-1C44-A7E7-4EB182F65904}"/>
              </a:ext>
            </a:extLst>
          </p:cNvPr>
          <p:cNvSpPr txBox="1"/>
          <p:nvPr/>
        </p:nvSpPr>
        <p:spPr>
          <a:xfrm>
            <a:off x="5534346" y="4604872"/>
            <a:ext cx="1387164" cy="263021"/>
          </a:xfrm>
          <a:prstGeom prst="rect">
            <a:avLst/>
          </a:prstGeom>
          <a:noFill/>
        </p:spPr>
        <p:txBody>
          <a:bodyPr wrap="square" lIns="0" tIns="0" rIns="0" bIns="0" rtlCol="0">
            <a:spAutoFit/>
          </a:bodyPr>
          <a:lstStyle/>
          <a:p>
            <a:pPr algn="ctr">
              <a:lnSpc>
                <a:spcPct val="110000"/>
              </a:lnSpc>
              <a:spcBef>
                <a:spcPts val="1100"/>
              </a:spcBef>
            </a:pPr>
            <a:r>
              <a:rPr lang="en-US" sz="800" dirty="0">
                <a:solidFill>
                  <a:schemeClr val="bg1"/>
                </a:solidFill>
                <a:latin typeface="IBM Plex Sans" charset="0"/>
                <a:ea typeface="IBM Plex Sans" charset="0"/>
                <a:cs typeface="IBM Plex Sans" charset="0"/>
              </a:rPr>
              <a:t>Focus on one or two specific advanced topics</a:t>
            </a:r>
          </a:p>
        </p:txBody>
      </p:sp>
      <p:cxnSp>
        <p:nvCxnSpPr>
          <p:cNvPr id="73" name="Straight Connector 72">
            <a:extLst>
              <a:ext uri="{FF2B5EF4-FFF2-40B4-BE49-F238E27FC236}">
                <a16:creationId xmlns:a16="http://schemas.microsoft.com/office/drawing/2014/main" id="{E2B97C56-703C-C74E-ABCE-1082FE27040C}"/>
              </a:ext>
            </a:extLst>
          </p:cNvPr>
          <p:cNvCxnSpPr>
            <a:cxnSpLocks/>
          </p:cNvCxnSpPr>
          <p:nvPr/>
        </p:nvCxnSpPr>
        <p:spPr bwMode="auto">
          <a:xfrm>
            <a:off x="7696200" y="3269302"/>
            <a:ext cx="0" cy="1361437"/>
          </a:xfrm>
          <a:prstGeom prst="line">
            <a:avLst/>
          </a:prstGeom>
          <a:ln w="6350">
            <a:solidFill>
              <a:schemeClr val="bg1"/>
            </a:solidFill>
            <a:prstDash val="dash"/>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5" name="Straight Connector 74">
            <a:extLst>
              <a:ext uri="{FF2B5EF4-FFF2-40B4-BE49-F238E27FC236}">
                <a16:creationId xmlns:a16="http://schemas.microsoft.com/office/drawing/2014/main" id="{CE3C826A-BD19-3A40-8304-D2A8E7607FC6}"/>
              </a:ext>
            </a:extLst>
          </p:cNvPr>
          <p:cNvCxnSpPr>
            <a:cxnSpLocks/>
          </p:cNvCxnSpPr>
          <p:nvPr/>
        </p:nvCxnSpPr>
        <p:spPr bwMode="auto">
          <a:xfrm>
            <a:off x="4828855" y="3540125"/>
            <a:ext cx="0" cy="1134829"/>
          </a:xfrm>
          <a:prstGeom prst="line">
            <a:avLst/>
          </a:prstGeom>
          <a:ln w="6350">
            <a:solidFill>
              <a:schemeClr val="bg1"/>
            </a:solidFill>
            <a:prstDash val="dash"/>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76" name="Straight Connector 75">
            <a:extLst>
              <a:ext uri="{FF2B5EF4-FFF2-40B4-BE49-F238E27FC236}">
                <a16:creationId xmlns:a16="http://schemas.microsoft.com/office/drawing/2014/main" id="{E5F8E608-F220-1849-B882-BB3719C5897D}"/>
              </a:ext>
            </a:extLst>
          </p:cNvPr>
          <p:cNvCxnSpPr>
            <a:cxnSpLocks/>
          </p:cNvCxnSpPr>
          <p:nvPr/>
        </p:nvCxnSpPr>
        <p:spPr bwMode="auto">
          <a:xfrm>
            <a:off x="1969506" y="3925183"/>
            <a:ext cx="0" cy="705556"/>
          </a:xfrm>
          <a:prstGeom prst="line">
            <a:avLst/>
          </a:prstGeom>
          <a:ln w="6350">
            <a:solidFill>
              <a:schemeClr val="bg1"/>
            </a:solidFill>
            <a:prstDash val="dash"/>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84" name="Straight Arrow Connector 83">
            <a:extLst>
              <a:ext uri="{FF2B5EF4-FFF2-40B4-BE49-F238E27FC236}">
                <a16:creationId xmlns:a16="http://schemas.microsoft.com/office/drawing/2014/main" id="{F53CBAC0-28E5-1348-9B7F-EC8819FE7B3D}"/>
              </a:ext>
            </a:extLst>
          </p:cNvPr>
          <p:cNvCxnSpPr>
            <a:cxnSpLocks/>
          </p:cNvCxnSpPr>
          <p:nvPr/>
        </p:nvCxnSpPr>
        <p:spPr>
          <a:xfrm>
            <a:off x="1996422" y="4543442"/>
            <a:ext cx="2832433" cy="0"/>
          </a:xfrm>
          <a:prstGeom prst="straightConnector1">
            <a:avLst/>
          </a:prstGeom>
          <a:noFill/>
          <a:ln w="6350" cap="flat" cmpd="sng" algn="ctr">
            <a:solidFill>
              <a:srgbClr val="4472C4"/>
            </a:solidFill>
            <a:prstDash val="solid"/>
            <a:miter lim="800000"/>
            <a:headEnd type="triangle"/>
            <a:tailEnd type="triangle"/>
          </a:ln>
          <a:effectLst/>
        </p:spPr>
      </p:cxnSp>
      <p:cxnSp>
        <p:nvCxnSpPr>
          <p:cNvPr id="86" name="Straight Arrow Connector 85">
            <a:extLst>
              <a:ext uri="{FF2B5EF4-FFF2-40B4-BE49-F238E27FC236}">
                <a16:creationId xmlns:a16="http://schemas.microsoft.com/office/drawing/2014/main" id="{4EC44792-8800-7540-B996-261CD782BD89}"/>
              </a:ext>
            </a:extLst>
          </p:cNvPr>
          <p:cNvCxnSpPr>
            <a:cxnSpLocks/>
          </p:cNvCxnSpPr>
          <p:nvPr/>
        </p:nvCxnSpPr>
        <p:spPr>
          <a:xfrm>
            <a:off x="4836429" y="4543442"/>
            <a:ext cx="2832433" cy="0"/>
          </a:xfrm>
          <a:prstGeom prst="straightConnector1">
            <a:avLst/>
          </a:prstGeom>
          <a:noFill/>
          <a:ln w="6350" cap="flat" cmpd="sng" algn="ctr">
            <a:solidFill>
              <a:srgbClr val="4472C4"/>
            </a:solidFill>
            <a:prstDash val="solid"/>
            <a:miter lim="800000"/>
            <a:headEnd type="triangle"/>
            <a:tailEnd type="triangle"/>
          </a:ln>
          <a:effectLst/>
        </p:spPr>
      </p:cxnSp>
      <p:sp>
        <p:nvSpPr>
          <p:cNvPr id="87" name="TextBox 86">
            <a:extLst>
              <a:ext uri="{FF2B5EF4-FFF2-40B4-BE49-F238E27FC236}">
                <a16:creationId xmlns:a16="http://schemas.microsoft.com/office/drawing/2014/main" id="{47ED2F77-9E89-3042-AEA0-431931A0B126}"/>
              </a:ext>
            </a:extLst>
          </p:cNvPr>
          <p:cNvSpPr txBox="1"/>
          <p:nvPr/>
        </p:nvSpPr>
        <p:spPr>
          <a:xfrm>
            <a:off x="5505693" y="4361044"/>
            <a:ext cx="1387164" cy="127599"/>
          </a:xfrm>
          <a:prstGeom prst="rect">
            <a:avLst/>
          </a:prstGeom>
          <a:noFill/>
        </p:spPr>
        <p:txBody>
          <a:bodyPr wrap="square" lIns="0" tIns="0" rIns="0" bIns="0" rtlCol="0">
            <a:spAutoFit/>
          </a:bodyPr>
          <a:lstStyle/>
          <a:p>
            <a:pPr algn="ctr">
              <a:lnSpc>
                <a:spcPct val="110000"/>
              </a:lnSpc>
              <a:spcBef>
                <a:spcPts val="1100"/>
              </a:spcBef>
            </a:pPr>
            <a:r>
              <a:rPr lang="en-US" sz="800" dirty="0">
                <a:solidFill>
                  <a:schemeClr val="bg1"/>
                </a:solidFill>
                <a:latin typeface="IBM Plex Sans" charset="0"/>
                <a:ea typeface="IBM Plex Sans" charset="0"/>
                <a:cs typeface="IBM Plex Sans" charset="0"/>
              </a:rPr>
              <a:t>Focus on open problems</a:t>
            </a:r>
          </a:p>
        </p:txBody>
      </p:sp>
      <p:sp>
        <p:nvSpPr>
          <p:cNvPr id="88" name="TextBox 87">
            <a:extLst>
              <a:ext uri="{FF2B5EF4-FFF2-40B4-BE49-F238E27FC236}">
                <a16:creationId xmlns:a16="http://schemas.microsoft.com/office/drawing/2014/main" id="{2B322314-C671-7B4E-86DD-C35A8F5F517A}"/>
              </a:ext>
            </a:extLst>
          </p:cNvPr>
          <p:cNvSpPr txBox="1"/>
          <p:nvPr/>
        </p:nvSpPr>
        <p:spPr>
          <a:xfrm>
            <a:off x="2590674" y="4361045"/>
            <a:ext cx="1387164" cy="127599"/>
          </a:xfrm>
          <a:prstGeom prst="rect">
            <a:avLst/>
          </a:prstGeom>
          <a:noFill/>
        </p:spPr>
        <p:txBody>
          <a:bodyPr wrap="square" lIns="0" tIns="0" rIns="0" bIns="0" rtlCol="0">
            <a:spAutoFit/>
          </a:bodyPr>
          <a:lstStyle/>
          <a:p>
            <a:pPr algn="ctr">
              <a:lnSpc>
                <a:spcPct val="110000"/>
              </a:lnSpc>
              <a:spcBef>
                <a:spcPts val="1100"/>
              </a:spcBef>
            </a:pPr>
            <a:r>
              <a:rPr lang="en-US" sz="800" dirty="0">
                <a:solidFill>
                  <a:schemeClr val="bg1"/>
                </a:solidFill>
                <a:latin typeface="IBM Plex Sans" charset="0"/>
                <a:ea typeface="IBM Plex Sans" charset="0"/>
                <a:cs typeface="IBM Plex Sans" charset="0"/>
              </a:rPr>
              <a:t>Focus on known problems</a:t>
            </a:r>
          </a:p>
        </p:txBody>
      </p:sp>
      <p:sp>
        <p:nvSpPr>
          <p:cNvPr id="90" name="TextBox 89">
            <a:extLst>
              <a:ext uri="{FF2B5EF4-FFF2-40B4-BE49-F238E27FC236}">
                <a16:creationId xmlns:a16="http://schemas.microsoft.com/office/drawing/2014/main" id="{F8BEF7DC-1973-2D48-A962-DF72C4C30502}"/>
              </a:ext>
            </a:extLst>
          </p:cNvPr>
          <p:cNvSpPr txBox="1"/>
          <p:nvPr/>
        </p:nvSpPr>
        <p:spPr>
          <a:xfrm>
            <a:off x="5643045" y="463900"/>
            <a:ext cx="3318216" cy="263021"/>
          </a:xfrm>
          <a:prstGeom prst="rect">
            <a:avLst/>
          </a:prstGeom>
          <a:noFill/>
        </p:spPr>
        <p:txBody>
          <a:bodyPr wrap="none" lIns="0" tIns="0" rIns="0" bIns="0" rtlCol="0">
            <a:spAutoFit/>
          </a:bodyPr>
          <a:lstStyle/>
          <a:p>
            <a:pPr algn="l">
              <a:lnSpc>
                <a:spcPct val="110000"/>
              </a:lnSpc>
              <a:spcBef>
                <a:spcPts val="1100"/>
              </a:spcBef>
            </a:pPr>
            <a:r>
              <a:rPr lang="en-US" sz="800" dirty="0">
                <a:solidFill>
                  <a:schemeClr val="bg1"/>
                </a:solidFill>
                <a:latin typeface="IBM Plex Sans" charset="0"/>
                <a:ea typeface="IBM Plex Sans" charset="0"/>
                <a:cs typeface="IBM Plex Sans" charset="0"/>
              </a:rPr>
              <a:t>IBM Organizers: Andrew Cross, Tomas </a:t>
            </a:r>
            <a:r>
              <a:rPr lang="en-US" sz="800" dirty="0" err="1">
                <a:solidFill>
                  <a:schemeClr val="bg1"/>
                </a:solidFill>
                <a:latin typeface="IBM Plex Sans" charset="0"/>
                <a:ea typeface="IBM Plex Sans" charset="0"/>
                <a:cs typeface="IBM Plex Sans" charset="0"/>
              </a:rPr>
              <a:t>Jochym</a:t>
            </a:r>
            <a:r>
              <a:rPr lang="en-US" sz="800" dirty="0">
                <a:solidFill>
                  <a:schemeClr val="bg1"/>
                </a:solidFill>
                <a:latin typeface="IBM Plex Sans" charset="0"/>
                <a:ea typeface="IBM Plex Sans" charset="0"/>
                <a:cs typeface="IBM Plex Sans" charset="0"/>
              </a:rPr>
              <a:t>-O’Connor, Drew </a:t>
            </a:r>
            <a:r>
              <a:rPr lang="en-US" sz="800" dirty="0" err="1">
                <a:solidFill>
                  <a:schemeClr val="bg1"/>
                </a:solidFill>
                <a:latin typeface="IBM Plex Sans" charset="0"/>
                <a:ea typeface="IBM Plex Sans" charset="0"/>
                <a:cs typeface="IBM Plex Sans" charset="0"/>
              </a:rPr>
              <a:t>Vandeth</a:t>
            </a:r>
            <a:br>
              <a:rPr lang="en-US" sz="800" dirty="0">
                <a:solidFill>
                  <a:schemeClr val="bg1"/>
                </a:solidFill>
                <a:latin typeface="IBM Plex Sans" charset="0"/>
                <a:ea typeface="IBM Plex Sans" charset="0"/>
                <a:cs typeface="IBM Plex Sans" charset="0"/>
              </a:rPr>
            </a:br>
            <a:r>
              <a:rPr lang="en-US" sz="800" dirty="0">
                <a:solidFill>
                  <a:schemeClr val="bg1"/>
                </a:solidFill>
                <a:latin typeface="IBM Plex Sans" charset="0"/>
                <a:ea typeface="IBM Plex Sans" charset="0"/>
                <a:cs typeface="IBM Plex Sans" charset="0"/>
              </a:rPr>
              <a:t>Academic Organizers: People being approached </a:t>
            </a:r>
          </a:p>
        </p:txBody>
      </p:sp>
      <p:sp>
        <p:nvSpPr>
          <p:cNvPr id="3" name="TextBox 2">
            <a:extLst>
              <a:ext uri="{FF2B5EF4-FFF2-40B4-BE49-F238E27FC236}">
                <a16:creationId xmlns:a16="http://schemas.microsoft.com/office/drawing/2014/main" id="{CAC4D592-D486-B948-89E7-1CA2A4D37A9B}"/>
              </a:ext>
            </a:extLst>
          </p:cNvPr>
          <p:cNvSpPr txBox="1"/>
          <p:nvPr/>
        </p:nvSpPr>
        <p:spPr>
          <a:xfrm>
            <a:off x="203603" y="653952"/>
            <a:ext cx="2051844" cy="697307"/>
          </a:xfrm>
          <a:prstGeom prst="rect">
            <a:avLst/>
          </a:prstGeom>
          <a:noFill/>
        </p:spPr>
        <p:txBody>
          <a:bodyPr wrap="none" lIns="0" tIns="0" rIns="0" bIns="0" rtlCol="0">
            <a:spAutoFit/>
          </a:bodyPr>
          <a:lstStyle/>
          <a:p>
            <a:pPr algn="l">
              <a:lnSpc>
                <a:spcPct val="110000"/>
              </a:lnSpc>
              <a:spcBef>
                <a:spcPts val="1100"/>
              </a:spcBef>
            </a:pPr>
            <a:r>
              <a:rPr lang="en-US" sz="1400" dirty="0">
                <a:solidFill>
                  <a:schemeClr val="bg1"/>
                </a:solidFill>
                <a:latin typeface="IBM Plex Sans" charset="0"/>
                <a:ea typeface="IBM Plex Sans" charset="0"/>
                <a:cs typeface="IBM Plex Sans" charset="0"/>
              </a:rPr>
              <a:t>Currently Funding: $0.5M</a:t>
            </a:r>
            <a:br>
              <a:rPr lang="en-US" sz="1400" dirty="0">
                <a:solidFill>
                  <a:schemeClr val="bg1"/>
                </a:solidFill>
                <a:latin typeface="IBM Plex Sans" charset="0"/>
                <a:ea typeface="IBM Plex Sans" charset="0"/>
                <a:cs typeface="IBM Plex Sans" charset="0"/>
              </a:rPr>
            </a:br>
            <a:r>
              <a:rPr lang="en-US" sz="1400" dirty="0">
                <a:solidFill>
                  <a:schemeClr val="bg1"/>
                </a:solidFill>
                <a:latin typeface="IBM Plex Sans" charset="0"/>
                <a:ea typeface="IBM Plex Sans" charset="0"/>
                <a:cs typeface="IBM Plex Sans" charset="0"/>
              </a:rPr>
              <a:t># Students</a:t>
            </a:r>
            <a:r>
              <a:rPr lang="en-US" sz="1400">
                <a:solidFill>
                  <a:schemeClr val="bg1"/>
                </a:solidFill>
                <a:latin typeface="IBM Plex Sans" charset="0"/>
                <a:ea typeface="IBM Plex Sans" charset="0"/>
                <a:cs typeface="IBM Plex Sans" charset="0"/>
              </a:rPr>
              <a:t>: 40-60 </a:t>
            </a:r>
            <a:br>
              <a:rPr lang="en-US" sz="1400" dirty="0">
                <a:solidFill>
                  <a:schemeClr val="bg1"/>
                </a:solidFill>
                <a:latin typeface="IBM Plex Sans" charset="0"/>
                <a:ea typeface="IBM Plex Sans" charset="0"/>
                <a:cs typeface="IBM Plex Sans" charset="0"/>
              </a:rPr>
            </a:br>
            <a:r>
              <a:rPr lang="en-US" sz="1400" dirty="0">
                <a:solidFill>
                  <a:schemeClr val="bg1"/>
                </a:solidFill>
                <a:latin typeface="IBM Plex Sans" charset="0"/>
                <a:ea typeface="IBM Plex Sans" charset="0"/>
                <a:cs typeface="IBM Plex Sans" charset="0"/>
              </a:rPr>
              <a:t># Participants: 100-200</a:t>
            </a:r>
          </a:p>
        </p:txBody>
      </p:sp>
    </p:spTree>
    <p:extLst>
      <p:ext uri="{BB962C8B-B14F-4D97-AF65-F5344CB8AC3E}">
        <p14:creationId xmlns:p14="http://schemas.microsoft.com/office/powerpoint/2010/main" val="2996165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9DF8B-7E0A-4A4F-A2DD-F9685AD9A176}"/>
              </a:ext>
            </a:extLst>
          </p:cNvPr>
          <p:cNvSpPr>
            <a:spLocks noGrp="1"/>
          </p:cNvSpPr>
          <p:nvPr>
            <p:ph type="title"/>
          </p:nvPr>
        </p:nvSpPr>
        <p:spPr/>
        <p:txBody>
          <a:bodyPr/>
          <a:lstStyle/>
          <a:p>
            <a:r>
              <a:rPr lang="en-US" dirty="0"/>
              <a:t>FT QEC Summer School</a:t>
            </a:r>
          </a:p>
        </p:txBody>
      </p:sp>
      <p:sp>
        <p:nvSpPr>
          <p:cNvPr id="4" name="Footer Placeholder 3">
            <a:extLst>
              <a:ext uri="{FF2B5EF4-FFF2-40B4-BE49-F238E27FC236}">
                <a16:creationId xmlns:a16="http://schemas.microsoft.com/office/drawing/2014/main" id="{802DFFE8-794B-EE43-84D7-F7FCECF44A6E}"/>
              </a:ext>
            </a:extLst>
          </p:cNvPr>
          <p:cNvSpPr>
            <a:spLocks noGrp="1"/>
          </p:cNvSpPr>
          <p:nvPr>
            <p:ph type="ftr" sz="quarter" idx="10"/>
          </p:nvPr>
        </p:nvSpPr>
        <p:spPr/>
        <p:txBody>
          <a:bodyPr/>
          <a:lstStyle/>
          <a:p>
            <a:r>
              <a:rPr lang="en-US" dirty="0"/>
              <a:t>IBM Confidential – For Internal Use Only</a:t>
            </a:r>
          </a:p>
        </p:txBody>
      </p:sp>
      <p:sp>
        <p:nvSpPr>
          <p:cNvPr id="5" name="Slide Number Placeholder 4">
            <a:extLst>
              <a:ext uri="{FF2B5EF4-FFF2-40B4-BE49-F238E27FC236}">
                <a16:creationId xmlns:a16="http://schemas.microsoft.com/office/drawing/2014/main" id="{9221F96D-F316-FE4E-939B-108D18BD7276}"/>
              </a:ext>
            </a:extLst>
          </p:cNvPr>
          <p:cNvSpPr>
            <a:spLocks noGrp="1"/>
          </p:cNvSpPr>
          <p:nvPr>
            <p:ph type="sldNum" sz="quarter" idx="11"/>
          </p:nvPr>
        </p:nvSpPr>
        <p:spPr/>
        <p:txBody>
          <a:bodyPr/>
          <a:lstStyle/>
          <a:p>
            <a:fld id="{59395FB3-9C97-154F-86B2-7E381B951268}" type="slidenum">
              <a:rPr lang="en-US" smtClean="0"/>
              <a:pPr/>
              <a:t>6</a:t>
            </a:fld>
            <a:endParaRPr lang="en-US" dirty="0"/>
          </a:p>
        </p:txBody>
      </p:sp>
      <p:sp>
        <p:nvSpPr>
          <p:cNvPr id="60" name="Content Placeholder 2">
            <a:extLst>
              <a:ext uri="{FF2B5EF4-FFF2-40B4-BE49-F238E27FC236}">
                <a16:creationId xmlns:a16="http://schemas.microsoft.com/office/drawing/2014/main" id="{106D44BF-E6A2-194E-975A-2C028AF52D55}"/>
              </a:ext>
            </a:extLst>
          </p:cNvPr>
          <p:cNvSpPr txBox="1">
            <a:spLocks/>
          </p:cNvSpPr>
          <p:nvPr/>
        </p:nvSpPr>
        <p:spPr>
          <a:xfrm>
            <a:off x="1249232" y="1472357"/>
            <a:ext cx="2038470" cy="322498"/>
          </a:xfrm>
          <a:prstGeom prst="rect">
            <a:avLst/>
          </a:prstGeom>
          <a:solidFill>
            <a:srgbClr val="92D050"/>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r>
              <a:rPr lang="en-US" kern="0" dirty="0"/>
              <a:t>Lecture Chapters</a:t>
            </a:r>
          </a:p>
        </p:txBody>
      </p:sp>
      <p:sp>
        <p:nvSpPr>
          <p:cNvPr id="67" name="Content Placeholder 2">
            <a:extLst>
              <a:ext uri="{FF2B5EF4-FFF2-40B4-BE49-F238E27FC236}">
                <a16:creationId xmlns:a16="http://schemas.microsoft.com/office/drawing/2014/main" id="{796F415D-9EF6-1245-94B1-655DEB2DFAEB}"/>
              </a:ext>
            </a:extLst>
          </p:cNvPr>
          <p:cNvSpPr txBox="1">
            <a:spLocks/>
          </p:cNvSpPr>
          <p:nvPr/>
        </p:nvSpPr>
        <p:spPr>
          <a:xfrm>
            <a:off x="1249232" y="1965287"/>
            <a:ext cx="2038470" cy="322498"/>
          </a:xfrm>
          <a:prstGeom prst="rect">
            <a:avLst/>
          </a:prstGeom>
          <a:solidFill>
            <a:srgbClr val="FA75A6"/>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r>
              <a:rPr lang="en-US" dirty="0"/>
              <a:t>Qiskit Chapters </a:t>
            </a:r>
          </a:p>
        </p:txBody>
      </p:sp>
      <p:sp>
        <p:nvSpPr>
          <p:cNvPr id="70" name="Content Placeholder 2">
            <a:extLst>
              <a:ext uri="{FF2B5EF4-FFF2-40B4-BE49-F238E27FC236}">
                <a16:creationId xmlns:a16="http://schemas.microsoft.com/office/drawing/2014/main" id="{0765B722-1DD0-C44B-8FD6-9FD1F79E4E3D}"/>
              </a:ext>
            </a:extLst>
          </p:cNvPr>
          <p:cNvSpPr txBox="1">
            <a:spLocks/>
          </p:cNvSpPr>
          <p:nvPr/>
        </p:nvSpPr>
        <p:spPr>
          <a:xfrm>
            <a:off x="1249232" y="2458217"/>
            <a:ext cx="2038470" cy="322498"/>
          </a:xfrm>
          <a:prstGeom prst="rect">
            <a:avLst/>
          </a:prstGeom>
          <a:solidFill>
            <a:srgbClr val="FFC000"/>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r>
              <a:rPr lang="en-US" kern="0" dirty="0"/>
              <a:t>Question Chapters</a:t>
            </a:r>
          </a:p>
        </p:txBody>
      </p:sp>
      <p:sp>
        <p:nvSpPr>
          <p:cNvPr id="6" name="TextBox 5">
            <a:extLst>
              <a:ext uri="{FF2B5EF4-FFF2-40B4-BE49-F238E27FC236}">
                <a16:creationId xmlns:a16="http://schemas.microsoft.com/office/drawing/2014/main" id="{5E5DF6FB-8537-174D-900D-C95CA8113EF7}"/>
              </a:ext>
            </a:extLst>
          </p:cNvPr>
          <p:cNvSpPr txBox="1"/>
          <p:nvPr/>
        </p:nvSpPr>
        <p:spPr>
          <a:xfrm>
            <a:off x="4817991" y="966687"/>
            <a:ext cx="1142942" cy="223331"/>
          </a:xfrm>
          <a:prstGeom prst="rect">
            <a:avLst/>
          </a:prstGeom>
          <a:noFill/>
        </p:spPr>
        <p:txBody>
          <a:bodyPr wrap="none" lIns="0" tIns="0" rIns="0" bIns="0" rtlCol="0">
            <a:spAutoFit/>
          </a:bodyPr>
          <a:lstStyle/>
          <a:p>
            <a:pPr algn="l">
              <a:lnSpc>
                <a:spcPct val="110000"/>
              </a:lnSpc>
              <a:spcBef>
                <a:spcPts val="1100"/>
              </a:spcBef>
            </a:pPr>
            <a:r>
              <a:rPr lang="en-US" sz="1400" dirty="0">
                <a:solidFill>
                  <a:schemeClr val="bg1"/>
                </a:solidFill>
                <a:latin typeface="IBM Plex Sans" charset="0"/>
                <a:ea typeface="IBM Plex Sans" charset="0"/>
                <a:cs typeface="IBM Plex Sans" charset="0"/>
              </a:rPr>
              <a:t>The QEC Book</a:t>
            </a:r>
          </a:p>
        </p:txBody>
      </p:sp>
      <p:sp>
        <p:nvSpPr>
          <p:cNvPr id="71" name="Content Placeholder 2">
            <a:extLst>
              <a:ext uri="{FF2B5EF4-FFF2-40B4-BE49-F238E27FC236}">
                <a16:creationId xmlns:a16="http://schemas.microsoft.com/office/drawing/2014/main" id="{78AE457F-930F-CA42-B27F-AE982ADB8324}"/>
              </a:ext>
            </a:extLst>
          </p:cNvPr>
          <p:cNvSpPr txBox="1">
            <a:spLocks/>
          </p:cNvSpPr>
          <p:nvPr/>
        </p:nvSpPr>
        <p:spPr>
          <a:xfrm>
            <a:off x="3852732" y="1452093"/>
            <a:ext cx="266820" cy="363026"/>
          </a:xfrm>
          <a:prstGeom prst="rect">
            <a:avLst/>
          </a:prstGeom>
          <a:solidFill>
            <a:srgbClr val="92D050"/>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endParaRPr lang="en-US" kern="0" dirty="0"/>
          </a:p>
        </p:txBody>
      </p:sp>
      <p:sp>
        <p:nvSpPr>
          <p:cNvPr id="72" name="Content Placeholder 2">
            <a:extLst>
              <a:ext uri="{FF2B5EF4-FFF2-40B4-BE49-F238E27FC236}">
                <a16:creationId xmlns:a16="http://schemas.microsoft.com/office/drawing/2014/main" id="{3BC01DBD-EF58-4243-8302-4B5B3B8A6E39}"/>
              </a:ext>
            </a:extLst>
          </p:cNvPr>
          <p:cNvSpPr txBox="1">
            <a:spLocks/>
          </p:cNvSpPr>
          <p:nvPr/>
        </p:nvSpPr>
        <p:spPr>
          <a:xfrm>
            <a:off x="4262549" y="1452093"/>
            <a:ext cx="266820" cy="363026"/>
          </a:xfrm>
          <a:prstGeom prst="rect">
            <a:avLst/>
          </a:prstGeom>
          <a:solidFill>
            <a:srgbClr val="92D050"/>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endParaRPr lang="en-US" kern="0" dirty="0"/>
          </a:p>
        </p:txBody>
      </p:sp>
      <p:sp>
        <p:nvSpPr>
          <p:cNvPr id="74" name="Content Placeholder 2">
            <a:extLst>
              <a:ext uri="{FF2B5EF4-FFF2-40B4-BE49-F238E27FC236}">
                <a16:creationId xmlns:a16="http://schemas.microsoft.com/office/drawing/2014/main" id="{7E687E1A-AEC3-8048-A8F1-F8FFAC78ED47}"/>
              </a:ext>
            </a:extLst>
          </p:cNvPr>
          <p:cNvSpPr txBox="1">
            <a:spLocks/>
          </p:cNvSpPr>
          <p:nvPr/>
        </p:nvSpPr>
        <p:spPr>
          <a:xfrm>
            <a:off x="4684582" y="1452093"/>
            <a:ext cx="266820" cy="363026"/>
          </a:xfrm>
          <a:prstGeom prst="rect">
            <a:avLst/>
          </a:prstGeom>
          <a:solidFill>
            <a:srgbClr val="92D050"/>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endParaRPr lang="en-US" kern="0" dirty="0"/>
          </a:p>
        </p:txBody>
      </p:sp>
      <p:sp>
        <p:nvSpPr>
          <p:cNvPr id="77" name="Content Placeholder 2">
            <a:extLst>
              <a:ext uri="{FF2B5EF4-FFF2-40B4-BE49-F238E27FC236}">
                <a16:creationId xmlns:a16="http://schemas.microsoft.com/office/drawing/2014/main" id="{C25CE4E5-6AD7-424F-A789-EA81452BD55F}"/>
              </a:ext>
            </a:extLst>
          </p:cNvPr>
          <p:cNvSpPr txBox="1">
            <a:spLocks/>
          </p:cNvSpPr>
          <p:nvPr/>
        </p:nvSpPr>
        <p:spPr>
          <a:xfrm>
            <a:off x="6246682" y="1452093"/>
            <a:ext cx="266820" cy="363026"/>
          </a:xfrm>
          <a:prstGeom prst="rect">
            <a:avLst/>
          </a:prstGeom>
          <a:solidFill>
            <a:srgbClr val="92D050"/>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endParaRPr lang="en-US" kern="0" dirty="0"/>
          </a:p>
        </p:txBody>
      </p:sp>
      <p:sp>
        <p:nvSpPr>
          <p:cNvPr id="78" name="Content Placeholder 2">
            <a:extLst>
              <a:ext uri="{FF2B5EF4-FFF2-40B4-BE49-F238E27FC236}">
                <a16:creationId xmlns:a16="http://schemas.microsoft.com/office/drawing/2014/main" id="{03FC0D00-67F5-0945-9E16-FBFD2FF3BD74}"/>
              </a:ext>
            </a:extLst>
          </p:cNvPr>
          <p:cNvSpPr txBox="1">
            <a:spLocks/>
          </p:cNvSpPr>
          <p:nvPr/>
        </p:nvSpPr>
        <p:spPr>
          <a:xfrm>
            <a:off x="6649907" y="1452093"/>
            <a:ext cx="266820" cy="363026"/>
          </a:xfrm>
          <a:prstGeom prst="rect">
            <a:avLst/>
          </a:prstGeom>
          <a:solidFill>
            <a:srgbClr val="92D050"/>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endParaRPr lang="en-US" kern="0" dirty="0"/>
          </a:p>
        </p:txBody>
      </p:sp>
      <p:sp>
        <p:nvSpPr>
          <p:cNvPr id="80" name="Content Placeholder 2">
            <a:extLst>
              <a:ext uri="{FF2B5EF4-FFF2-40B4-BE49-F238E27FC236}">
                <a16:creationId xmlns:a16="http://schemas.microsoft.com/office/drawing/2014/main" id="{77A07F41-3A4A-7546-BAA9-D6066854F68C}"/>
              </a:ext>
            </a:extLst>
          </p:cNvPr>
          <p:cNvSpPr txBox="1">
            <a:spLocks/>
          </p:cNvSpPr>
          <p:nvPr/>
        </p:nvSpPr>
        <p:spPr>
          <a:xfrm>
            <a:off x="3852732" y="1945023"/>
            <a:ext cx="266820" cy="363026"/>
          </a:xfrm>
          <a:prstGeom prst="rect">
            <a:avLst/>
          </a:prstGeom>
          <a:solidFill>
            <a:srgbClr val="FA75A6"/>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81" name="Content Placeholder 2">
            <a:extLst>
              <a:ext uri="{FF2B5EF4-FFF2-40B4-BE49-F238E27FC236}">
                <a16:creationId xmlns:a16="http://schemas.microsoft.com/office/drawing/2014/main" id="{4B0F0765-2749-D148-97EC-E5151796313B}"/>
              </a:ext>
            </a:extLst>
          </p:cNvPr>
          <p:cNvSpPr txBox="1">
            <a:spLocks/>
          </p:cNvSpPr>
          <p:nvPr/>
        </p:nvSpPr>
        <p:spPr>
          <a:xfrm>
            <a:off x="4262549" y="1945023"/>
            <a:ext cx="266820" cy="363026"/>
          </a:xfrm>
          <a:prstGeom prst="rect">
            <a:avLst/>
          </a:prstGeom>
          <a:solidFill>
            <a:srgbClr val="FA75A6"/>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82" name="Content Placeholder 2">
            <a:extLst>
              <a:ext uri="{FF2B5EF4-FFF2-40B4-BE49-F238E27FC236}">
                <a16:creationId xmlns:a16="http://schemas.microsoft.com/office/drawing/2014/main" id="{9B3E4F6B-059E-9046-B963-E920C41648C3}"/>
              </a:ext>
            </a:extLst>
          </p:cNvPr>
          <p:cNvSpPr txBox="1">
            <a:spLocks/>
          </p:cNvSpPr>
          <p:nvPr/>
        </p:nvSpPr>
        <p:spPr>
          <a:xfrm>
            <a:off x="4684582" y="1945023"/>
            <a:ext cx="266820" cy="363026"/>
          </a:xfrm>
          <a:prstGeom prst="rect">
            <a:avLst/>
          </a:prstGeom>
          <a:solidFill>
            <a:srgbClr val="FA75A6"/>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83" name="Content Placeholder 2">
            <a:extLst>
              <a:ext uri="{FF2B5EF4-FFF2-40B4-BE49-F238E27FC236}">
                <a16:creationId xmlns:a16="http://schemas.microsoft.com/office/drawing/2014/main" id="{D5E49367-E6F2-F846-B55A-1209EA0DAE25}"/>
              </a:ext>
            </a:extLst>
          </p:cNvPr>
          <p:cNvSpPr txBox="1">
            <a:spLocks/>
          </p:cNvSpPr>
          <p:nvPr/>
        </p:nvSpPr>
        <p:spPr>
          <a:xfrm>
            <a:off x="6246682" y="1945023"/>
            <a:ext cx="266820" cy="363026"/>
          </a:xfrm>
          <a:prstGeom prst="rect">
            <a:avLst/>
          </a:prstGeom>
          <a:solidFill>
            <a:srgbClr val="FA75A6"/>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85" name="Content Placeholder 2">
            <a:extLst>
              <a:ext uri="{FF2B5EF4-FFF2-40B4-BE49-F238E27FC236}">
                <a16:creationId xmlns:a16="http://schemas.microsoft.com/office/drawing/2014/main" id="{9FF798E5-E97A-BE40-8BA6-191265F0B966}"/>
              </a:ext>
            </a:extLst>
          </p:cNvPr>
          <p:cNvSpPr txBox="1">
            <a:spLocks/>
          </p:cNvSpPr>
          <p:nvPr/>
        </p:nvSpPr>
        <p:spPr>
          <a:xfrm>
            <a:off x="6649907" y="1945023"/>
            <a:ext cx="266820" cy="363026"/>
          </a:xfrm>
          <a:prstGeom prst="rect">
            <a:avLst/>
          </a:prstGeom>
          <a:solidFill>
            <a:srgbClr val="FA75A6"/>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89" name="Content Placeholder 2">
            <a:extLst>
              <a:ext uri="{FF2B5EF4-FFF2-40B4-BE49-F238E27FC236}">
                <a16:creationId xmlns:a16="http://schemas.microsoft.com/office/drawing/2014/main" id="{954F60F3-D306-D24F-BA24-F513DA1FE367}"/>
              </a:ext>
            </a:extLst>
          </p:cNvPr>
          <p:cNvSpPr txBox="1">
            <a:spLocks/>
          </p:cNvSpPr>
          <p:nvPr/>
        </p:nvSpPr>
        <p:spPr>
          <a:xfrm>
            <a:off x="3852732" y="2437953"/>
            <a:ext cx="266820" cy="363026"/>
          </a:xfrm>
          <a:prstGeom prst="rect">
            <a:avLst/>
          </a:prstGeom>
          <a:solidFill>
            <a:srgbClr val="FFC00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91" name="Content Placeholder 2">
            <a:extLst>
              <a:ext uri="{FF2B5EF4-FFF2-40B4-BE49-F238E27FC236}">
                <a16:creationId xmlns:a16="http://schemas.microsoft.com/office/drawing/2014/main" id="{D22D2072-F4DB-474B-92DD-1CBA37F80493}"/>
              </a:ext>
            </a:extLst>
          </p:cNvPr>
          <p:cNvSpPr txBox="1">
            <a:spLocks/>
          </p:cNvSpPr>
          <p:nvPr/>
        </p:nvSpPr>
        <p:spPr>
          <a:xfrm>
            <a:off x="4262549" y="2437953"/>
            <a:ext cx="266820" cy="363026"/>
          </a:xfrm>
          <a:prstGeom prst="rect">
            <a:avLst/>
          </a:prstGeom>
          <a:solidFill>
            <a:srgbClr val="FFC00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92" name="Content Placeholder 2">
            <a:extLst>
              <a:ext uri="{FF2B5EF4-FFF2-40B4-BE49-F238E27FC236}">
                <a16:creationId xmlns:a16="http://schemas.microsoft.com/office/drawing/2014/main" id="{44A3BE3B-8A07-3B48-98C4-9B79332336F1}"/>
              </a:ext>
            </a:extLst>
          </p:cNvPr>
          <p:cNvSpPr txBox="1">
            <a:spLocks/>
          </p:cNvSpPr>
          <p:nvPr/>
        </p:nvSpPr>
        <p:spPr>
          <a:xfrm>
            <a:off x="4684582" y="2437953"/>
            <a:ext cx="266820" cy="363026"/>
          </a:xfrm>
          <a:prstGeom prst="rect">
            <a:avLst/>
          </a:prstGeom>
          <a:solidFill>
            <a:srgbClr val="FFC00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93" name="Content Placeholder 2">
            <a:extLst>
              <a:ext uri="{FF2B5EF4-FFF2-40B4-BE49-F238E27FC236}">
                <a16:creationId xmlns:a16="http://schemas.microsoft.com/office/drawing/2014/main" id="{8C67A0A7-4D18-F641-94CD-52D5132866A8}"/>
              </a:ext>
            </a:extLst>
          </p:cNvPr>
          <p:cNvSpPr txBox="1">
            <a:spLocks/>
          </p:cNvSpPr>
          <p:nvPr/>
        </p:nvSpPr>
        <p:spPr>
          <a:xfrm>
            <a:off x="6246682" y="2437953"/>
            <a:ext cx="266820" cy="363026"/>
          </a:xfrm>
          <a:prstGeom prst="rect">
            <a:avLst/>
          </a:prstGeom>
          <a:solidFill>
            <a:srgbClr val="FFC00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94" name="Content Placeholder 2">
            <a:extLst>
              <a:ext uri="{FF2B5EF4-FFF2-40B4-BE49-F238E27FC236}">
                <a16:creationId xmlns:a16="http://schemas.microsoft.com/office/drawing/2014/main" id="{E7313EF0-C1F4-3146-9148-7454E95F489D}"/>
              </a:ext>
            </a:extLst>
          </p:cNvPr>
          <p:cNvSpPr txBox="1">
            <a:spLocks/>
          </p:cNvSpPr>
          <p:nvPr/>
        </p:nvSpPr>
        <p:spPr>
          <a:xfrm>
            <a:off x="6649907" y="2437953"/>
            <a:ext cx="266820" cy="363026"/>
          </a:xfrm>
          <a:prstGeom prst="rect">
            <a:avLst/>
          </a:prstGeom>
          <a:solidFill>
            <a:srgbClr val="FFC00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7" name="Right Brace 6">
            <a:extLst>
              <a:ext uri="{FF2B5EF4-FFF2-40B4-BE49-F238E27FC236}">
                <a16:creationId xmlns:a16="http://schemas.microsoft.com/office/drawing/2014/main" id="{AFB0F859-6F4B-8C43-8FA3-797D79DBCDF2}"/>
              </a:ext>
            </a:extLst>
          </p:cNvPr>
          <p:cNvSpPr/>
          <p:nvPr/>
        </p:nvSpPr>
        <p:spPr bwMode="auto">
          <a:xfrm rot="16200000">
            <a:off x="5330891" y="-249436"/>
            <a:ext cx="107677" cy="3063997"/>
          </a:xfrm>
          <a:prstGeom prst="rightBrace">
            <a:avLst/>
          </a:prstGeom>
          <a:ln w="1905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95" name="Content Placeholder 2">
            <a:extLst>
              <a:ext uri="{FF2B5EF4-FFF2-40B4-BE49-F238E27FC236}">
                <a16:creationId xmlns:a16="http://schemas.microsoft.com/office/drawing/2014/main" id="{5ACE469D-C1D3-AD43-BE48-B47E3E7116B1}"/>
              </a:ext>
            </a:extLst>
          </p:cNvPr>
          <p:cNvSpPr txBox="1">
            <a:spLocks/>
          </p:cNvSpPr>
          <p:nvPr/>
        </p:nvSpPr>
        <p:spPr>
          <a:xfrm>
            <a:off x="1249232" y="2951147"/>
            <a:ext cx="2038470" cy="322498"/>
          </a:xfrm>
          <a:prstGeom prst="rect">
            <a:avLst/>
          </a:prstGeom>
          <a:solidFill>
            <a:srgbClr val="00B0F0"/>
          </a:solidFill>
          <a:ln>
            <a:solidFill>
              <a:schemeClr val="bg1"/>
            </a:solidFill>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r>
              <a:rPr lang="en-US" kern="0" dirty="0"/>
              <a:t>Video Chapters</a:t>
            </a:r>
          </a:p>
        </p:txBody>
      </p:sp>
      <p:sp>
        <p:nvSpPr>
          <p:cNvPr id="96" name="Content Placeholder 2">
            <a:extLst>
              <a:ext uri="{FF2B5EF4-FFF2-40B4-BE49-F238E27FC236}">
                <a16:creationId xmlns:a16="http://schemas.microsoft.com/office/drawing/2014/main" id="{5CD83322-415A-5C4F-A5A5-559000A00BDE}"/>
              </a:ext>
            </a:extLst>
          </p:cNvPr>
          <p:cNvSpPr txBox="1">
            <a:spLocks/>
          </p:cNvSpPr>
          <p:nvPr/>
        </p:nvSpPr>
        <p:spPr>
          <a:xfrm>
            <a:off x="3852731" y="2930883"/>
            <a:ext cx="266820" cy="363026"/>
          </a:xfrm>
          <a:prstGeom prst="rect">
            <a:avLst/>
          </a:prstGeom>
          <a:solidFill>
            <a:srgbClr val="00B0F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97" name="Content Placeholder 2">
            <a:extLst>
              <a:ext uri="{FF2B5EF4-FFF2-40B4-BE49-F238E27FC236}">
                <a16:creationId xmlns:a16="http://schemas.microsoft.com/office/drawing/2014/main" id="{B3FB6831-D57A-1643-89BB-0E675C5D4BC2}"/>
              </a:ext>
            </a:extLst>
          </p:cNvPr>
          <p:cNvSpPr txBox="1">
            <a:spLocks/>
          </p:cNvSpPr>
          <p:nvPr/>
        </p:nvSpPr>
        <p:spPr>
          <a:xfrm>
            <a:off x="4262548" y="2930883"/>
            <a:ext cx="266820" cy="363026"/>
          </a:xfrm>
          <a:prstGeom prst="rect">
            <a:avLst/>
          </a:prstGeom>
          <a:solidFill>
            <a:srgbClr val="00B0F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98" name="Content Placeholder 2">
            <a:extLst>
              <a:ext uri="{FF2B5EF4-FFF2-40B4-BE49-F238E27FC236}">
                <a16:creationId xmlns:a16="http://schemas.microsoft.com/office/drawing/2014/main" id="{FD15A28A-E73A-E648-B9CF-F54AB709272C}"/>
              </a:ext>
            </a:extLst>
          </p:cNvPr>
          <p:cNvSpPr txBox="1">
            <a:spLocks/>
          </p:cNvSpPr>
          <p:nvPr/>
        </p:nvSpPr>
        <p:spPr>
          <a:xfrm>
            <a:off x="4684581" y="2930883"/>
            <a:ext cx="266820" cy="363026"/>
          </a:xfrm>
          <a:prstGeom prst="rect">
            <a:avLst/>
          </a:prstGeom>
          <a:solidFill>
            <a:srgbClr val="00B0F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99" name="Content Placeholder 2">
            <a:extLst>
              <a:ext uri="{FF2B5EF4-FFF2-40B4-BE49-F238E27FC236}">
                <a16:creationId xmlns:a16="http://schemas.microsoft.com/office/drawing/2014/main" id="{12DEC603-A00E-AB45-833D-4F7DC7FB94D7}"/>
              </a:ext>
            </a:extLst>
          </p:cNvPr>
          <p:cNvSpPr txBox="1">
            <a:spLocks/>
          </p:cNvSpPr>
          <p:nvPr/>
        </p:nvSpPr>
        <p:spPr>
          <a:xfrm>
            <a:off x="6246681" y="2930883"/>
            <a:ext cx="266820" cy="363026"/>
          </a:xfrm>
          <a:prstGeom prst="rect">
            <a:avLst/>
          </a:prstGeom>
          <a:solidFill>
            <a:srgbClr val="00B0F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100" name="Content Placeholder 2">
            <a:extLst>
              <a:ext uri="{FF2B5EF4-FFF2-40B4-BE49-F238E27FC236}">
                <a16:creationId xmlns:a16="http://schemas.microsoft.com/office/drawing/2014/main" id="{D13BF7F6-5D2A-F44E-8089-6C007DD589A5}"/>
              </a:ext>
            </a:extLst>
          </p:cNvPr>
          <p:cNvSpPr txBox="1">
            <a:spLocks/>
          </p:cNvSpPr>
          <p:nvPr/>
        </p:nvSpPr>
        <p:spPr>
          <a:xfrm>
            <a:off x="6649906" y="2930883"/>
            <a:ext cx="266820" cy="363026"/>
          </a:xfrm>
          <a:prstGeom prst="rect">
            <a:avLst/>
          </a:prstGeom>
          <a:solidFill>
            <a:srgbClr val="00B0F0"/>
          </a:solidFill>
          <a:ln>
            <a:solidFill>
              <a:schemeClr val="bg1"/>
            </a:solidFill>
          </a:ln>
        </p:spPr>
        <p:txBody>
          <a:bodyPr/>
          <a:lstStyle>
            <a:defPPr>
              <a:defRPr lang="en-US"/>
            </a:defPPr>
            <a:lvl1pPr indent="0" defTabSz="914400" fontAlgn="base">
              <a:lnSpc>
                <a:spcPct val="110000"/>
              </a:lnSpc>
              <a:spcBef>
                <a:spcPts val="1100"/>
              </a:spcBef>
              <a:spcAft>
                <a:spcPct val="0"/>
              </a:spcAft>
              <a:buClr>
                <a:srgbClr val="161616"/>
              </a:buClr>
              <a:buSzPct val="90000"/>
              <a:buFont typeface="Arial" panose="020B0604020202020204" pitchFamily="34" charset="0"/>
              <a:buNone/>
              <a:defRPr sz="1400" kern="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fontAlgn="base">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fontAlgn="base">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fontAlgn="base">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fontAlgn="base">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fontAlgn="base">
              <a:spcBef>
                <a:spcPct val="20000"/>
              </a:spcBef>
              <a:spcAft>
                <a:spcPct val="0"/>
              </a:spcAft>
              <a:buClr>
                <a:schemeClr val="bg1"/>
              </a:buClr>
              <a:buChar char="»"/>
              <a:defRPr sz="1269">
                <a:solidFill>
                  <a:schemeClr val="bg1"/>
                </a:solidFill>
                <a:latin typeface="Arial" charset="0"/>
              </a:defRPr>
            </a:lvl6pPr>
            <a:lvl7pPr marL="1946291" indent="-129670" fontAlgn="base">
              <a:spcBef>
                <a:spcPct val="20000"/>
              </a:spcBef>
              <a:spcAft>
                <a:spcPct val="0"/>
              </a:spcAft>
              <a:buClr>
                <a:schemeClr val="bg1"/>
              </a:buClr>
              <a:buChar char="»"/>
              <a:defRPr sz="1269">
                <a:solidFill>
                  <a:schemeClr val="bg1"/>
                </a:solidFill>
                <a:latin typeface="Arial" charset="0"/>
              </a:defRPr>
            </a:lvl7pPr>
            <a:lvl8pPr marL="2308860" indent="-129670" fontAlgn="base">
              <a:spcBef>
                <a:spcPct val="20000"/>
              </a:spcBef>
              <a:spcAft>
                <a:spcPct val="0"/>
              </a:spcAft>
              <a:buClr>
                <a:schemeClr val="bg1"/>
              </a:buClr>
              <a:buChar char="»"/>
              <a:defRPr sz="1269">
                <a:solidFill>
                  <a:schemeClr val="bg1"/>
                </a:solidFill>
                <a:latin typeface="Arial" charset="0"/>
              </a:defRPr>
            </a:lvl8pPr>
            <a:lvl9pPr marL="2671430" indent="-129670" fontAlgn="base">
              <a:spcBef>
                <a:spcPct val="20000"/>
              </a:spcBef>
              <a:spcAft>
                <a:spcPct val="0"/>
              </a:spcAft>
              <a:buClr>
                <a:schemeClr val="bg1"/>
              </a:buClr>
              <a:buChar char="»"/>
              <a:defRPr sz="1269">
                <a:solidFill>
                  <a:schemeClr val="bg1"/>
                </a:solidFill>
                <a:latin typeface="Arial" charset="0"/>
              </a:defRPr>
            </a:lvl9pPr>
          </a:lstStyle>
          <a:p>
            <a:endParaRPr lang="en-US" dirty="0"/>
          </a:p>
        </p:txBody>
      </p:sp>
      <p:sp>
        <p:nvSpPr>
          <p:cNvPr id="101" name="Content Placeholder 2">
            <a:extLst>
              <a:ext uri="{FF2B5EF4-FFF2-40B4-BE49-F238E27FC236}">
                <a16:creationId xmlns:a16="http://schemas.microsoft.com/office/drawing/2014/main" id="{D08B5AF2-0F99-8746-AF3A-497DA001628D}"/>
              </a:ext>
            </a:extLst>
          </p:cNvPr>
          <p:cNvSpPr txBox="1">
            <a:spLocks/>
          </p:cNvSpPr>
          <p:nvPr/>
        </p:nvSpPr>
        <p:spPr>
          <a:xfrm>
            <a:off x="4582984" y="1384026"/>
            <a:ext cx="492244" cy="2029099"/>
          </a:xfrm>
          <a:custGeom>
            <a:avLst/>
            <a:gdLst>
              <a:gd name="connsiteX0" fmla="*/ 0 w 492244"/>
              <a:gd name="connsiteY0" fmla="*/ 0 h 2029099"/>
              <a:gd name="connsiteX1" fmla="*/ 492244 w 492244"/>
              <a:gd name="connsiteY1" fmla="*/ 0 h 2029099"/>
              <a:gd name="connsiteX2" fmla="*/ 492244 w 492244"/>
              <a:gd name="connsiteY2" fmla="*/ 507275 h 2029099"/>
              <a:gd name="connsiteX3" fmla="*/ 492244 w 492244"/>
              <a:gd name="connsiteY3" fmla="*/ 973968 h 2029099"/>
              <a:gd name="connsiteX4" fmla="*/ 492244 w 492244"/>
              <a:gd name="connsiteY4" fmla="*/ 1481242 h 2029099"/>
              <a:gd name="connsiteX5" fmla="*/ 492244 w 492244"/>
              <a:gd name="connsiteY5" fmla="*/ 2029099 h 2029099"/>
              <a:gd name="connsiteX6" fmla="*/ 0 w 492244"/>
              <a:gd name="connsiteY6" fmla="*/ 2029099 h 2029099"/>
              <a:gd name="connsiteX7" fmla="*/ 0 w 492244"/>
              <a:gd name="connsiteY7" fmla="*/ 1562406 h 2029099"/>
              <a:gd name="connsiteX8" fmla="*/ 0 w 492244"/>
              <a:gd name="connsiteY8" fmla="*/ 1034840 h 2029099"/>
              <a:gd name="connsiteX9" fmla="*/ 0 w 492244"/>
              <a:gd name="connsiteY9" fmla="*/ 547857 h 2029099"/>
              <a:gd name="connsiteX10" fmla="*/ 0 w 492244"/>
              <a:gd name="connsiteY10" fmla="*/ 0 h 2029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2244" h="2029099" fill="none" extrusionOk="0">
                <a:moveTo>
                  <a:pt x="0" y="0"/>
                </a:moveTo>
                <a:cubicBezTo>
                  <a:pt x="100037" y="-17631"/>
                  <a:pt x="375689" y="7821"/>
                  <a:pt x="492244" y="0"/>
                </a:cubicBezTo>
                <a:cubicBezTo>
                  <a:pt x="537110" y="168118"/>
                  <a:pt x="462575" y="392357"/>
                  <a:pt x="492244" y="507275"/>
                </a:cubicBezTo>
                <a:cubicBezTo>
                  <a:pt x="521913" y="622193"/>
                  <a:pt x="475232" y="782973"/>
                  <a:pt x="492244" y="973968"/>
                </a:cubicBezTo>
                <a:cubicBezTo>
                  <a:pt x="509256" y="1164963"/>
                  <a:pt x="449541" y="1327761"/>
                  <a:pt x="492244" y="1481242"/>
                </a:cubicBezTo>
                <a:cubicBezTo>
                  <a:pt x="534947" y="1634723"/>
                  <a:pt x="439540" y="1896364"/>
                  <a:pt x="492244" y="2029099"/>
                </a:cubicBezTo>
                <a:cubicBezTo>
                  <a:pt x="255852" y="2031962"/>
                  <a:pt x="190447" y="1985942"/>
                  <a:pt x="0" y="2029099"/>
                </a:cubicBezTo>
                <a:cubicBezTo>
                  <a:pt x="-17435" y="1859285"/>
                  <a:pt x="37367" y="1696699"/>
                  <a:pt x="0" y="1562406"/>
                </a:cubicBezTo>
                <a:cubicBezTo>
                  <a:pt x="-37367" y="1428113"/>
                  <a:pt x="37092" y="1184220"/>
                  <a:pt x="0" y="1034840"/>
                </a:cubicBezTo>
                <a:cubicBezTo>
                  <a:pt x="-37092" y="885460"/>
                  <a:pt x="6458" y="687150"/>
                  <a:pt x="0" y="547857"/>
                </a:cubicBezTo>
                <a:cubicBezTo>
                  <a:pt x="-6458" y="408564"/>
                  <a:pt x="7832" y="236802"/>
                  <a:pt x="0" y="0"/>
                </a:cubicBezTo>
                <a:close/>
              </a:path>
              <a:path w="492244" h="2029099" stroke="0" extrusionOk="0">
                <a:moveTo>
                  <a:pt x="0" y="0"/>
                </a:moveTo>
                <a:cubicBezTo>
                  <a:pt x="147778" y="-48376"/>
                  <a:pt x="378250" y="13654"/>
                  <a:pt x="492244" y="0"/>
                </a:cubicBezTo>
                <a:cubicBezTo>
                  <a:pt x="504215" y="92662"/>
                  <a:pt x="489302" y="225062"/>
                  <a:pt x="492244" y="446402"/>
                </a:cubicBezTo>
                <a:cubicBezTo>
                  <a:pt x="495186" y="667742"/>
                  <a:pt x="435640" y="728184"/>
                  <a:pt x="492244" y="994259"/>
                </a:cubicBezTo>
                <a:cubicBezTo>
                  <a:pt x="548848" y="1260334"/>
                  <a:pt x="439905" y="1342886"/>
                  <a:pt x="492244" y="1501533"/>
                </a:cubicBezTo>
                <a:cubicBezTo>
                  <a:pt x="544583" y="1660180"/>
                  <a:pt x="466448" y="1885681"/>
                  <a:pt x="492244" y="2029099"/>
                </a:cubicBezTo>
                <a:cubicBezTo>
                  <a:pt x="281089" y="2045716"/>
                  <a:pt x="238976" y="2024836"/>
                  <a:pt x="0" y="2029099"/>
                </a:cubicBezTo>
                <a:cubicBezTo>
                  <a:pt x="-41578" y="1899897"/>
                  <a:pt x="15758" y="1773832"/>
                  <a:pt x="0" y="1562406"/>
                </a:cubicBezTo>
                <a:cubicBezTo>
                  <a:pt x="-15758" y="1350980"/>
                  <a:pt x="13036" y="1254897"/>
                  <a:pt x="0" y="1055131"/>
                </a:cubicBezTo>
                <a:cubicBezTo>
                  <a:pt x="-13036" y="855365"/>
                  <a:pt x="63750" y="668383"/>
                  <a:pt x="0" y="507275"/>
                </a:cubicBezTo>
                <a:cubicBezTo>
                  <a:pt x="-63750" y="346167"/>
                  <a:pt x="57847" y="143399"/>
                  <a:pt x="0" y="0"/>
                </a:cubicBezTo>
                <a:close/>
              </a:path>
            </a:pathLst>
          </a:custGeom>
          <a:solidFill>
            <a:srgbClr val="7030A0">
              <a:alpha val="15000"/>
            </a:srgbClr>
          </a:solidFill>
          <a:ln>
            <a:solidFill>
              <a:schemeClr val="bg1"/>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endParaRPr lang="en-US" kern="0" dirty="0"/>
          </a:p>
        </p:txBody>
      </p:sp>
      <p:sp>
        <p:nvSpPr>
          <p:cNvPr id="102" name="TextBox 101">
            <a:extLst>
              <a:ext uri="{FF2B5EF4-FFF2-40B4-BE49-F238E27FC236}">
                <a16:creationId xmlns:a16="http://schemas.microsoft.com/office/drawing/2014/main" id="{DF5A5EDF-0B2A-D949-B478-A77D0F0291CB}"/>
              </a:ext>
            </a:extLst>
          </p:cNvPr>
          <p:cNvSpPr txBox="1"/>
          <p:nvPr/>
        </p:nvSpPr>
        <p:spPr>
          <a:xfrm>
            <a:off x="5325693" y="3554500"/>
            <a:ext cx="1760908" cy="173702"/>
          </a:xfrm>
          <a:prstGeom prst="rect">
            <a:avLst/>
          </a:prstGeom>
          <a:noFill/>
        </p:spPr>
        <p:txBody>
          <a:bodyPr wrap="square" lIns="0" tIns="0" rIns="0" bIns="0" rtlCol="0">
            <a:spAutoFit/>
          </a:bodyPr>
          <a:lstStyle/>
          <a:p>
            <a:pPr algn="l">
              <a:lnSpc>
                <a:spcPct val="110000"/>
              </a:lnSpc>
              <a:spcBef>
                <a:spcPts val="1100"/>
              </a:spcBef>
            </a:pPr>
            <a:r>
              <a:rPr lang="en-US" sz="1050" dirty="0">
                <a:solidFill>
                  <a:schemeClr val="bg1"/>
                </a:solidFill>
                <a:latin typeface="Ink Free" panose="020F0502020204030204" pitchFamily="34" charset="0"/>
                <a:ea typeface="IBM Plex Sans" charset="0"/>
                <a:cs typeface="Ink Free" panose="020F0502020204030204" pitchFamily="34" charset="0"/>
              </a:rPr>
              <a:t>Integrated Units</a:t>
            </a:r>
          </a:p>
        </p:txBody>
      </p:sp>
      <p:cxnSp>
        <p:nvCxnSpPr>
          <p:cNvPr id="103" name="Straight Arrow Connector 102">
            <a:extLst>
              <a:ext uri="{FF2B5EF4-FFF2-40B4-BE49-F238E27FC236}">
                <a16:creationId xmlns:a16="http://schemas.microsoft.com/office/drawing/2014/main" id="{BDE47E56-3351-D645-9ACD-07DF78B07690}"/>
              </a:ext>
            </a:extLst>
          </p:cNvPr>
          <p:cNvCxnSpPr>
            <a:cxnSpLocks/>
            <a:stCxn id="102" idx="1"/>
          </p:cNvCxnSpPr>
          <p:nvPr/>
        </p:nvCxnSpPr>
        <p:spPr bwMode="auto">
          <a:xfrm flipH="1" flipV="1">
            <a:off x="5122853" y="3413125"/>
            <a:ext cx="202840" cy="228226"/>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104" name="TextBox 103">
            <a:extLst>
              <a:ext uri="{FF2B5EF4-FFF2-40B4-BE49-F238E27FC236}">
                <a16:creationId xmlns:a16="http://schemas.microsoft.com/office/drawing/2014/main" id="{26435AA9-2688-C04B-9986-EC62B7A68650}"/>
              </a:ext>
            </a:extLst>
          </p:cNvPr>
          <p:cNvSpPr txBox="1"/>
          <p:nvPr/>
        </p:nvSpPr>
        <p:spPr>
          <a:xfrm>
            <a:off x="7476277" y="2039685"/>
            <a:ext cx="1529132" cy="173702"/>
          </a:xfrm>
          <a:prstGeom prst="rect">
            <a:avLst/>
          </a:prstGeom>
          <a:noFill/>
        </p:spPr>
        <p:txBody>
          <a:bodyPr wrap="square" lIns="0" tIns="0" rIns="0" bIns="0" rtlCol="0">
            <a:spAutoFit/>
          </a:bodyPr>
          <a:lstStyle/>
          <a:p>
            <a:pPr algn="l">
              <a:lnSpc>
                <a:spcPct val="110000"/>
              </a:lnSpc>
              <a:spcBef>
                <a:spcPts val="1100"/>
              </a:spcBef>
            </a:pPr>
            <a:r>
              <a:rPr lang="en-US" sz="1050" dirty="0">
                <a:solidFill>
                  <a:schemeClr val="bg1"/>
                </a:solidFill>
                <a:latin typeface="Ink Free" panose="020F0502020204030204" pitchFamily="34" charset="0"/>
                <a:ea typeface="IBM Plex Sans" charset="0"/>
                <a:cs typeface="Ink Free" panose="020F0502020204030204" pitchFamily="34" charset="0"/>
              </a:rPr>
              <a:t>QEC Framework Needed</a:t>
            </a:r>
          </a:p>
        </p:txBody>
      </p:sp>
      <p:cxnSp>
        <p:nvCxnSpPr>
          <p:cNvPr id="105" name="Straight Arrow Connector 104">
            <a:extLst>
              <a:ext uri="{FF2B5EF4-FFF2-40B4-BE49-F238E27FC236}">
                <a16:creationId xmlns:a16="http://schemas.microsoft.com/office/drawing/2014/main" id="{1FF54249-ED39-DE48-9DC1-461A5F62BB72}"/>
              </a:ext>
            </a:extLst>
          </p:cNvPr>
          <p:cNvCxnSpPr>
            <a:cxnSpLocks/>
          </p:cNvCxnSpPr>
          <p:nvPr/>
        </p:nvCxnSpPr>
        <p:spPr bwMode="auto">
          <a:xfrm flipH="1">
            <a:off x="7147100" y="2126536"/>
            <a:ext cx="279225" cy="0"/>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106" name="Content Placeholder 2">
            <a:extLst>
              <a:ext uri="{FF2B5EF4-FFF2-40B4-BE49-F238E27FC236}">
                <a16:creationId xmlns:a16="http://schemas.microsoft.com/office/drawing/2014/main" id="{27E5AFED-73A1-4642-8D8E-1AF0B5CA19C1}"/>
              </a:ext>
            </a:extLst>
          </p:cNvPr>
          <p:cNvSpPr txBox="1">
            <a:spLocks/>
          </p:cNvSpPr>
          <p:nvPr/>
        </p:nvSpPr>
        <p:spPr>
          <a:xfrm>
            <a:off x="3768725" y="1908175"/>
            <a:ext cx="3203575" cy="466725"/>
          </a:xfrm>
          <a:custGeom>
            <a:avLst/>
            <a:gdLst>
              <a:gd name="connsiteX0" fmla="*/ 0 w 3203575"/>
              <a:gd name="connsiteY0" fmla="*/ 0 h 466725"/>
              <a:gd name="connsiteX1" fmla="*/ 598001 w 3203575"/>
              <a:gd name="connsiteY1" fmla="*/ 0 h 466725"/>
              <a:gd name="connsiteX2" fmla="*/ 1163966 w 3203575"/>
              <a:gd name="connsiteY2" fmla="*/ 0 h 466725"/>
              <a:gd name="connsiteX3" fmla="*/ 1729930 w 3203575"/>
              <a:gd name="connsiteY3" fmla="*/ 0 h 466725"/>
              <a:gd name="connsiteX4" fmla="*/ 2167752 w 3203575"/>
              <a:gd name="connsiteY4" fmla="*/ 0 h 466725"/>
              <a:gd name="connsiteX5" fmla="*/ 2637610 w 3203575"/>
              <a:gd name="connsiteY5" fmla="*/ 0 h 466725"/>
              <a:gd name="connsiteX6" fmla="*/ 3203575 w 3203575"/>
              <a:gd name="connsiteY6" fmla="*/ 0 h 466725"/>
              <a:gd name="connsiteX7" fmla="*/ 3203575 w 3203575"/>
              <a:gd name="connsiteY7" fmla="*/ 466725 h 466725"/>
              <a:gd name="connsiteX8" fmla="*/ 2669646 w 3203575"/>
              <a:gd name="connsiteY8" fmla="*/ 466725 h 466725"/>
              <a:gd name="connsiteX9" fmla="*/ 2231824 w 3203575"/>
              <a:gd name="connsiteY9" fmla="*/ 466725 h 466725"/>
              <a:gd name="connsiteX10" fmla="*/ 1794002 w 3203575"/>
              <a:gd name="connsiteY10" fmla="*/ 466725 h 466725"/>
              <a:gd name="connsiteX11" fmla="*/ 1228037 w 3203575"/>
              <a:gd name="connsiteY11" fmla="*/ 466725 h 466725"/>
              <a:gd name="connsiteX12" fmla="*/ 758179 w 3203575"/>
              <a:gd name="connsiteY12" fmla="*/ 466725 h 466725"/>
              <a:gd name="connsiteX13" fmla="*/ 0 w 3203575"/>
              <a:gd name="connsiteY13" fmla="*/ 466725 h 466725"/>
              <a:gd name="connsiteX14" fmla="*/ 0 w 3203575"/>
              <a:gd name="connsiteY14" fmla="*/ 0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03575" h="466725" fill="none" extrusionOk="0">
                <a:moveTo>
                  <a:pt x="0" y="0"/>
                </a:moveTo>
                <a:cubicBezTo>
                  <a:pt x="142304" y="-46596"/>
                  <a:pt x="372179" y="20843"/>
                  <a:pt x="598001" y="0"/>
                </a:cubicBezTo>
                <a:cubicBezTo>
                  <a:pt x="823823" y="-20843"/>
                  <a:pt x="1011608" y="35124"/>
                  <a:pt x="1163966" y="0"/>
                </a:cubicBezTo>
                <a:cubicBezTo>
                  <a:pt x="1316325" y="-35124"/>
                  <a:pt x="1581322" y="37658"/>
                  <a:pt x="1729930" y="0"/>
                </a:cubicBezTo>
                <a:cubicBezTo>
                  <a:pt x="1878538" y="-37658"/>
                  <a:pt x="1974647" y="32815"/>
                  <a:pt x="2167752" y="0"/>
                </a:cubicBezTo>
                <a:cubicBezTo>
                  <a:pt x="2360857" y="-32815"/>
                  <a:pt x="2455200" y="2285"/>
                  <a:pt x="2637610" y="0"/>
                </a:cubicBezTo>
                <a:cubicBezTo>
                  <a:pt x="2820020" y="-2285"/>
                  <a:pt x="2948855" y="45432"/>
                  <a:pt x="3203575" y="0"/>
                </a:cubicBezTo>
                <a:cubicBezTo>
                  <a:pt x="3214962" y="216852"/>
                  <a:pt x="3169165" y="310795"/>
                  <a:pt x="3203575" y="466725"/>
                </a:cubicBezTo>
                <a:cubicBezTo>
                  <a:pt x="2959380" y="520710"/>
                  <a:pt x="2869625" y="432600"/>
                  <a:pt x="2669646" y="466725"/>
                </a:cubicBezTo>
                <a:cubicBezTo>
                  <a:pt x="2469667" y="500850"/>
                  <a:pt x="2378795" y="462531"/>
                  <a:pt x="2231824" y="466725"/>
                </a:cubicBezTo>
                <a:cubicBezTo>
                  <a:pt x="2084853" y="470919"/>
                  <a:pt x="1904006" y="414783"/>
                  <a:pt x="1794002" y="466725"/>
                </a:cubicBezTo>
                <a:cubicBezTo>
                  <a:pt x="1683998" y="518667"/>
                  <a:pt x="1394579" y="411352"/>
                  <a:pt x="1228037" y="466725"/>
                </a:cubicBezTo>
                <a:cubicBezTo>
                  <a:pt x="1061496" y="522098"/>
                  <a:pt x="909296" y="421631"/>
                  <a:pt x="758179" y="466725"/>
                </a:cubicBezTo>
                <a:cubicBezTo>
                  <a:pt x="607062" y="511819"/>
                  <a:pt x="368246" y="403461"/>
                  <a:pt x="0" y="466725"/>
                </a:cubicBezTo>
                <a:cubicBezTo>
                  <a:pt x="-42751" y="317527"/>
                  <a:pt x="9639" y="170751"/>
                  <a:pt x="0" y="0"/>
                </a:cubicBezTo>
                <a:close/>
              </a:path>
              <a:path w="3203575" h="466725" stroke="0" extrusionOk="0">
                <a:moveTo>
                  <a:pt x="0" y="0"/>
                </a:moveTo>
                <a:cubicBezTo>
                  <a:pt x="235118" y="-8727"/>
                  <a:pt x="282421" y="14862"/>
                  <a:pt x="501893" y="0"/>
                </a:cubicBezTo>
                <a:cubicBezTo>
                  <a:pt x="721365" y="-14862"/>
                  <a:pt x="774683" y="47793"/>
                  <a:pt x="939715" y="0"/>
                </a:cubicBezTo>
                <a:cubicBezTo>
                  <a:pt x="1104747" y="-47793"/>
                  <a:pt x="1302224" y="60904"/>
                  <a:pt x="1537716" y="0"/>
                </a:cubicBezTo>
                <a:cubicBezTo>
                  <a:pt x="1773208" y="-60904"/>
                  <a:pt x="1797202" y="29606"/>
                  <a:pt x="2039609" y="0"/>
                </a:cubicBezTo>
                <a:cubicBezTo>
                  <a:pt x="2282016" y="-29606"/>
                  <a:pt x="2357192" y="35991"/>
                  <a:pt x="2541503" y="0"/>
                </a:cubicBezTo>
                <a:cubicBezTo>
                  <a:pt x="2725814" y="-35991"/>
                  <a:pt x="3071130" y="31704"/>
                  <a:pt x="3203575" y="0"/>
                </a:cubicBezTo>
                <a:cubicBezTo>
                  <a:pt x="3213421" y="125731"/>
                  <a:pt x="3174255" y="365784"/>
                  <a:pt x="3203575" y="466725"/>
                </a:cubicBezTo>
                <a:cubicBezTo>
                  <a:pt x="3039920" y="500879"/>
                  <a:pt x="2781876" y="451862"/>
                  <a:pt x="2669646" y="466725"/>
                </a:cubicBezTo>
                <a:cubicBezTo>
                  <a:pt x="2557416" y="481588"/>
                  <a:pt x="2366897" y="438045"/>
                  <a:pt x="2231824" y="466725"/>
                </a:cubicBezTo>
                <a:cubicBezTo>
                  <a:pt x="2096751" y="495405"/>
                  <a:pt x="1848388" y="426119"/>
                  <a:pt x="1697895" y="466725"/>
                </a:cubicBezTo>
                <a:cubicBezTo>
                  <a:pt x="1547402" y="507331"/>
                  <a:pt x="1422341" y="451604"/>
                  <a:pt x="1163966" y="466725"/>
                </a:cubicBezTo>
                <a:cubicBezTo>
                  <a:pt x="905591" y="481846"/>
                  <a:pt x="774617" y="449400"/>
                  <a:pt x="662072" y="466725"/>
                </a:cubicBezTo>
                <a:cubicBezTo>
                  <a:pt x="549527" y="484050"/>
                  <a:pt x="235358" y="443304"/>
                  <a:pt x="0" y="466725"/>
                </a:cubicBezTo>
                <a:cubicBezTo>
                  <a:pt x="-343" y="315505"/>
                  <a:pt x="40794" y="157316"/>
                  <a:pt x="0" y="0"/>
                </a:cubicBezTo>
                <a:close/>
              </a:path>
            </a:pathLst>
          </a:custGeom>
          <a:solidFill>
            <a:srgbClr val="FFFF00">
              <a:alpha val="15000"/>
            </a:srgbClr>
          </a:solidFill>
          <a:ln>
            <a:solidFill>
              <a:schemeClr val="bg1"/>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914400"/>
            <a:endParaRPr lang="en-US" kern="0" dirty="0"/>
          </a:p>
        </p:txBody>
      </p:sp>
    </p:spTree>
    <p:extLst>
      <p:ext uri="{BB962C8B-B14F-4D97-AF65-F5344CB8AC3E}">
        <p14:creationId xmlns:p14="http://schemas.microsoft.com/office/powerpoint/2010/main" val="3173440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C9F8D-8D05-434E-87EF-A7B0061EE580}"/>
              </a:ext>
            </a:extLst>
          </p:cNvPr>
          <p:cNvSpPr>
            <a:spLocks noGrp="1"/>
          </p:cNvSpPr>
          <p:nvPr>
            <p:ph type="title"/>
          </p:nvPr>
        </p:nvSpPr>
        <p:spPr/>
        <p:txBody>
          <a:bodyPr/>
          <a:lstStyle/>
          <a:p>
            <a:r>
              <a:rPr lang="en-US" dirty="0"/>
              <a:t>‘The QEC Book’</a:t>
            </a:r>
          </a:p>
        </p:txBody>
      </p:sp>
      <p:sp>
        <p:nvSpPr>
          <p:cNvPr id="3" name="Text Placeholder 2">
            <a:extLst>
              <a:ext uri="{FF2B5EF4-FFF2-40B4-BE49-F238E27FC236}">
                <a16:creationId xmlns:a16="http://schemas.microsoft.com/office/drawing/2014/main" id="{E321B93F-4086-9D48-BB88-91E038F28451}"/>
              </a:ext>
            </a:extLst>
          </p:cNvPr>
          <p:cNvSpPr>
            <a:spLocks noGrp="1"/>
          </p:cNvSpPr>
          <p:nvPr>
            <p:ph type="body" sz="quarter" idx="12"/>
          </p:nvPr>
        </p:nvSpPr>
        <p:spPr>
          <a:xfrm>
            <a:off x="210311" y="972694"/>
            <a:ext cx="1961536" cy="705578"/>
          </a:xfrm>
          <a:noFill/>
        </p:spPr>
        <p:txBody>
          <a:bodyPr wrap="square" lIns="0" tIns="0" rIns="0" bIns="0" rtlCol="0">
            <a:spAutoFit/>
          </a:bodyPr>
          <a:lstStyle/>
          <a:p>
            <a:pPr defTabSz="685983"/>
            <a:r>
              <a:rPr lang="en-US" sz="1400" kern="1200" dirty="0">
                <a:latin typeface="Ink Free" panose="020F0502020204030204" pitchFamily="34" charset="0"/>
              </a:rPr>
              <a:t>Hybrid between an </a:t>
            </a:r>
            <a:br>
              <a:rPr lang="en-US" sz="1400" kern="1200" dirty="0">
                <a:latin typeface="Ink Free" panose="020F0502020204030204" pitchFamily="34" charset="0"/>
              </a:rPr>
            </a:br>
            <a:r>
              <a:rPr lang="en-US" sz="1400" kern="1200" dirty="0">
                <a:latin typeface="Ink Free" panose="020F0502020204030204" pitchFamily="34" charset="0"/>
              </a:rPr>
              <a:t>‘author ownership’ and ‘no author’ approach</a:t>
            </a:r>
          </a:p>
        </p:txBody>
      </p:sp>
      <p:sp>
        <p:nvSpPr>
          <p:cNvPr id="4" name="Footer Placeholder 3">
            <a:extLst>
              <a:ext uri="{FF2B5EF4-FFF2-40B4-BE49-F238E27FC236}">
                <a16:creationId xmlns:a16="http://schemas.microsoft.com/office/drawing/2014/main" id="{88C6BD4C-77F7-E543-AC75-F1C11AAA317C}"/>
              </a:ext>
            </a:extLst>
          </p:cNvPr>
          <p:cNvSpPr>
            <a:spLocks noGrp="1"/>
          </p:cNvSpPr>
          <p:nvPr>
            <p:ph type="ftr" sz="quarter" idx="10"/>
          </p:nvPr>
        </p:nvSpPr>
        <p:spPr/>
        <p:txBody>
          <a:bodyPr/>
          <a:lstStyle/>
          <a:p>
            <a:r>
              <a:rPr lang="en-US" dirty="0"/>
              <a:t>IBM Confidential – For Internal Use Only</a:t>
            </a:r>
          </a:p>
        </p:txBody>
      </p:sp>
      <p:sp>
        <p:nvSpPr>
          <p:cNvPr id="5" name="Slide Number Placeholder 4">
            <a:extLst>
              <a:ext uri="{FF2B5EF4-FFF2-40B4-BE49-F238E27FC236}">
                <a16:creationId xmlns:a16="http://schemas.microsoft.com/office/drawing/2014/main" id="{5B0A8744-6902-A840-AF75-278CE889E176}"/>
              </a:ext>
            </a:extLst>
          </p:cNvPr>
          <p:cNvSpPr>
            <a:spLocks noGrp="1"/>
          </p:cNvSpPr>
          <p:nvPr>
            <p:ph type="sldNum" sz="quarter" idx="11"/>
          </p:nvPr>
        </p:nvSpPr>
        <p:spPr/>
        <p:txBody>
          <a:bodyPr/>
          <a:lstStyle/>
          <a:p>
            <a:fld id="{59395FB3-9C97-154F-86B2-7E381B951268}" type="slidenum">
              <a:rPr lang="en-US" smtClean="0"/>
              <a:pPr/>
              <a:t>7</a:t>
            </a:fld>
            <a:endParaRPr lang="en-US" dirty="0"/>
          </a:p>
        </p:txBody>
      </p:sp>
      <p:sp>
        <p:nvSpPr>
          <p:cNvPr id="520" name="Oval 519">
            <a:extLst>
              <a:ext uri="{FF2B5EF4-FFF2-40B4-BE49-F238E27FC236}">
                <a16:creationId xmlns:a16="http://schemas.microsoft.com/office/drawing/2014/main" id="{9B1686BA-A356-434C-AE9B-2DAD6139B35D}"/>
              </a:ext>
            </a:extLst>
          </p:cNvPr>
          <p:cNvSpPr/>
          <p:nvPr/>
        </p:nvSpPr>
        <p:spPr>
          <a:xfrm>
            <a:off x="3219326" y="1309616"/>
            <a:ext cx="4280255" cy="2857450"/>
          </a:xfrm>
          <a:prstGeom prst="ellipse">
            <a:avLst/>
          </a:prstGeom>
          <a:solidFill>
            <a:srgbClr val="FF0000">
              <a:alpha val="4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nvGrpSpPr>
          <p:cNvPr id="521" name="Group 520">
            <a:extLst>
              <a:ext uri="{FF2B5EF4-FFF2-40B4-BE49-F238E27FC236}">
                <a16:creationId xmlns:a16="http://schemas.microsoft.com/office/drawing/2014/main" id="{7A9916C4-A135-DA4C-8C67-D592F16D1CD4}"/>
              </a:ext>
            </a:extLst>
          </p:cNvPr>
          <p:cNvGrpSpPr/>
          <p:nvPr/>
        </p:nvGrpSpPr>
        <p:grpSpPr>
          <a:xfrm>
            <a:off x="3405045" y="1617183"/>
            <a:ext cx="3619894" cy="2391706"/>
            <a:chOff x="1789857" y="895191"/>
            <a:chExt cx="7323457" cy="4838693"/>
          </a:xfrm>
        </p:grpSpPr>
        <p:sp>
          <p:nvSpPr>
            <p:cNvPr id="522" name="Oval 521">
              <a:extLst>
                <a:ext uri="{FF2B5EF4-FFF2-40B4-BE49-F238E27FC236}">
                  <a16:creationId xmlns:a16="http://schemas.microsoft.com/office/drawing/2014/main" id="{86B917E1-AE43-BE45-88B3-50C0A8FA4F70}"/>
                </a:ext>
              </a:extLst>
            </p:cNvPr>
            <p:cNvSpPr/>
            <p:nvPr/>
          </p:nvSpPr>
          <p:spPr>
            <a:xfrm>
              <a:off x="4033908" y="2022857"/>
              <a:ext cx="3416968" cy="2281130"/>
            </a:xfrm>
            <a:prstGeom prst="ellipse">
              <a:avLst/>
            </a:prstGeom>
            <a:solidFill>
              <a:srgbClr val="4472C4">
                <a:alpha val="23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3" name="Oval 522">
              <a:extLst>
                <a:ext uri="{FF2B5EF4-FFF2-40B4-BE49-F238E27FC236}">
                  <a16:creationId xmlns:a16="http://schemas.microsoft.com/office/drawing/2014/main" id="{A8676377-DA35-E848-B485-FD6F46A30387}"/>
                </a:ext>
              </a:extLst>
            </p:cNvPr>
            <p:cNvSpPr/>
            <p:nvPr/>
          </p:nvSpPr>
          <p:spPr>
            <a:xfrm>
              <a:off x="4749579" y="2974479"/>
              <a:ext cx="330504" cy="199938"/>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4" name="Oval 523">
              <a:extLst>
                <a:ext uri="{FF2B5EF4-FFF2-40B4-BE49-F238E27FC236}">
                  <a16:creationId xmlns:a16="http://schemas.microsoft.com/office/drawing/2014/main" id="{06E290F2-277A-714E-BBB8-7FEA700BA798}"/>
                </a:ext>
              </a:extLst>
            </p:cNvPr>
            <p:cNvSpPr/>
            <p:nvPr/>
          </p:nvSpPr>
          <p:spPr>
            <a:xfrm>
              <a:off x="5445118" y="2389655"/>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5" name="Oval 524">
              <a:extLst>
                <a:ext uri="{FF2B5EF4-FFF2-40B4-BE49-F238E27FC236}">
                  <a16:creationId xmlns:a16="http://schemas.microsoft.com/office/drawing/2014/main" id="{F2170CA5-B0B9-5249-88CB-E6AA4FAD5B76}"/>
                </a:ext>
              </a:extLst>
            </p:cNvPr>
            <p:cNvSpPr/>
            <p:nvPr/>
          </p:nvSpPr>
          <p:spPr>
            <a:xfrm>
              <a:off x="5396001" y="3345149"/>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6" name="Oval 525">
              <a:extLst>
                <a:ext uri="{FF2B5EF4-FFF2-40B4-BE49-F238E27FC236}">
                  <a16:creationId xmlns:a16="http://schemas.microsoft.com/office/drawing/2014/main" id="{5ECDF5BA-8D21-F24A-9C42-FB7F37AFBBCB}"/>
                </a:ext>
              </a:extLst>
            </p:cNvPr>
            <p:cNvSpPr/>
            <p:nvPr/>
          </p:nvSpPr>
          <p:spPr>
            <a:xfrm>
              <a:off x="6404702" y="263281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7" name="Oval 526">
              <a:extLst>
                <a:ext uri="{FF2B5EF4-FFF2-40B4-BE49-F238E27FC236}">
                  <a16:creationId xmlns:a16="http://schemas.microsoft.com/office/drawing/2014/main" id="{EC581CF4-74E8-A748-A124-D76C51BD5070}"/>
                </a:ext>
              </a:extLst>
            </p:cNvPr>
            <p:cNvSpPr/>
            <p:nvPr/>
          </p:nvSpPr>
          <p:spPr>
            <a:xfrm>
              <a:off x="5392408" y="288095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8" name="Oval 527">
              <a:extLst>
                <a:ext uri="{FF2B5EF4-FFF2-40B4-BE49-F238E27FC236}">
                  <a16:creationId xmlns:a16="http://schemas.microsoft.com/office/drawing/2014/main" id="{4A230426-2CC0-B14D-B217-77F280FDA4B2}"/>
                </a:ext>
              </a:extLst>
            </p:cNvPr>
            <p:cNvSpPr/>
            <p:nvPr/>
          </p:nvSpPr>
          <p:spPr>
            <a:xfrm>
              <a:off x="6081723" y="2998265"/>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9" name="Oval 528">
              <a:extLst>
                <a:ext uri="{FF2B5EF4-FFF2-40B4-BE49-F238E27FC236}">
                  <a16:creationId xmlns:a16="http://schemas.microsoft.com/office/drawing/2014/main" id="{C54B09A1-3863-2940-8975-2FC6FCCFFBBC}"/>
                </a:ext>
              </a:extLst>
            </p:cNvPr>
            <p:cNvSpPr/>
            <p:nvPr/>
          </p:nvSpPr>
          <p:spPr>
            <a:xfrm>
              <a:off x="6515478" y="3317878"/>
              <a:ext cx="349985" cy="193495"/>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30" name="Oval 529">
              <a:extLst>
                <a:ext uri="{FF2B5EF4-FFF2-40B4-BE49-F238E27FC236}">
                  <a16:creationId xmlns:a16="http://schemas.microsoft.com/office/drawing/2014/main" id="{6D2532C8-4098-B345-8B03-202647E0545B}"/>
                </a:ext>
              </a:extLst>
            </p:cNvPr>
            <p:cNvSpPr/>
            <p:nvPr/>
          </p:nvSpPr>
          <p:spPr>
            <a:xfrm>
              <a:off x="6762366" y="2998265"/>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31" name="Oval 530">
              <a:extLst>
                <a:ext uri="{FF2B5EF4-FFF2-40B4-BE49-F238E27FC236}">
                  <a16:creationId xmlns:a16="http://schemas.microsoft.com/office/drawing/2014/main" id="{B7F0E4F0-7EE4-ED4A-B330-73F1509B3B0D}"/>
                </a:ext>
              </a:extLst>
            </p:cNvPr>
            <p:cNvSpPr/>
            <p:nvPr/>
          </p:nvSpPr>
          <p:spPr>
            <a:xfrm>
              <a:off x="4639575" y="2486402"/>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32" name="Oval 531">
              <a:extLst>
                <a:ext uri="{FF2B5EF4-FFF2-40B4-BE49-F238E27FC236}">
                  <a16:creationId xmlns:a16="http://schemas.microsoft.com/office/drawing/2014/main" id="{01A83A66-0F55-7845-868A-E53F1EE918A3}"/>
                </a:ext>
              </a:extLst>
            </p:cNvPr>
            <p:cNvSpPr/>
            <p:nvPr/>
          </p:nvSpPr>
          <p:spPr>
            <a:xfrm>
              <a:off x="6060717" y="3467669"/>
              <a:ext cx="349985" cy="193495"/>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33" name="Oval 532">
              <a:extLst>
                <a:ext uri="{FF2B5EF4-FFF2-40B4-BE49-F238E27FC236}">
                  <a16:creationId xmlns:a16="http://schemas.microsoft.com/office/drawing/2014/main" id="{6E5041F1-BCB2-5E49-9A31-FC888292EF0E}"/>
                </a:ext>
              </a:extLst>
            </p:cNvPr>
            <p:cNvSpPr/>
            <p:nvPr/>
          </p:nvSpPr>
          <p:spPr>
            <a:xfrm>
              <a:off x="4727436" y="353525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cxnSp>
          <p:nvCxnSpPr>
            <p:cNvPr id="534" name="Straight Arrow Connector 533">
              <a:extLst>
                <a:ext uri="{FF2B5EF4-FFF2-40B4-BE49-F238E27FC236}">
                  <a16:creationId xmlns:a16="http://schemas.microsoft.com/office/drawing/2014/main" id="{CB7C1406-9CF2-E440-89EE-272F5A014197}"/>
                </a:ext>
              </a:extLst>
            </p:cNvPr>
            <p:cNvCxnSpPr>
              <a:cxnSpLocks/>
              <a:stCxn id="531" idx="6"/>
              <a:endCxn id="524" idx="2"/>
            </p:cNvCxnSpPr>
            <p:nvPr/>
          </p:nvCxnSpPr>
          <p:spPr>
            <a:xfrm flipV="1">
              <a:off x="4989559" y="2486402"/>
              <a:ext cx="455559" cy="96747"/>
            </a:xfrm>
            <a:prstGeom prst="straightConnector1">
              <a:avLst/>
            </a:prstGeom>
            <a:noFill/>
            <a:ln w="6350" cap="flat" cmpd="sng" algn="ctr">
              <a:solidFill>
                <a:srgbClr val="4472C4"/>
              </a:solidFill>
              <a:prstDash val="solid"/>
              <a:miter lim="800000"/>
              <a:tailEnd type="triangle"/>
            </a:ln>
            <a:effectLst/>
          </p:spPr>
        </p:cxnSp>
        <p:cxnSp>
          <p:nvCxnSpPr>
            <p:cNvPr id="535" name="Straight Arrow Connector 534">
              <a:extLst>
                <a:ext uri="{FF2B5EF4-FFF2-40B4-BE49-F238E27FC236}">
                  <a16:creationId xmlns:a16="http://schemas.microsoft.com/office/drawing/2014/main" id="{A57FD58A-11DF-0B49-95EE-86CEC3C89C51}"/>
                </a:ext>
              </a:extLst>
            </p:cNvPr>
            <p:cNvCxnSpPr>
              <a:stCxn id="531" idx="5"/>
              <a:endCxn id="525" idx="1"/>
            </p:cNvCxnSpPr>
            <p:nvPr/>
          </p:nvCxnSpPr>
          <p:spPr>
            <a:xfrm>
              <a:off x="4938305" y="2651559"/>
              <a:ext cx="508950" cy="721927"/>
            </a:xfrm>
            <a:prstGeom prst="straightConnector1">
              <a:avLst/>
            </a:prstGeom>
            <a:noFill/>
            <a:ln w="6350" cap="flat" cmpd="sng" algn="ctr">
              <a:solidFill>
                <a:srgbClr val="4472C4"/>
              </a:solidFill>
              <a:prstDash val="solid"/>
              <a:miter lim="800000"/>
              <a:tailEnd type="triangle"/>
            </a:ln>
            <a:effectLst/>
          </p:spPr>
        </p:cxnSp>
        <p:cxnSp>
          <p:nvCxnSpPr>
            <p:cNvPr id="536" name="Straight Arrow Connector 535">
              <a:extLst>
                <a:ext uri="{FF2B5EF4-FFF2-40B4-BE49-F238E27FC236}">
                  <a16:creationId xmlns:a16="http://schemas.microsoft.com/office/drawing/2014/main" id="{47F4A554-DEAC-5345-86FE-A6A8275E5937}"/>
                </a:ext>
              </a:extLst>
            </p:cNvPr>
            <p:cNvCxnSpPr>
              <a:stCxn id="524" idx="5"/>
              <a:endCxn id="528" idx="0"/>
            </p:cNvCxnSpPr>
            <p:nvPr/>
          </p:nvCxnSpPr>
          <p:spPr>
            <a:xfrm>
              <a:off x="5743848" y="2554812"/>
              <a:ext cx="512867" cy="443453"/>
            </a:xfrm>
            <a:prstGeom prst="straightConnector1">
              <a:avLst/>
            </a:prstGeom>
            <a:noFill/>
            <a:ln w="6350" cap="flat" cmpd="sng" algn="ctr">
              <a:solidFill>
                <a:srgbClr val="4472C4"/>
              </a:solidFill>
              <a:prstDash val="solid"/>
              <a:miter lim="800000"/>
              <a:tailEnd type="triangle"/>
            </a:ln>
            <a:effectLst/>
          </p:spPr>
        </p:cxnSp>
        <p:cxnSp>
          <p:nvCxnSpPr>
            <p:cNvPr id="537" name="Straight Arrow Connector 536">
              <a:extLst>
                <a:ext uri="{FF2B5EF4-FFF2-40B4-BE49-F238E27FC236}">
                  <a16:creationId xmlns:a16="http://schemas.microsoft.com/office/drawing/2014/main" id="{BC0D5A02-5A46-D147-B7F6-E290F673B751}"/>
                </a:ext>
              </a:extLst>
            </p:cNvPr>
            <p:cNvCxnSpPr>
              <a:stCxn id="526" idx="3"/>
              <a:endCxn id="527" idx="0"/>
            </p:cNvCxnSpPr>
            <p:nvPr/>
          </p:nvCxnSpPr>
          <p:spPr>
            <a:xfrm flipH="1">
              <a:off x="5567400" y="2797971"/>
              <a:ext cx="888556" cy="82983"/>
            </a:xfrm>
            <a:prstGeom prst="straightConnector1">
              <a:avLst/>
            </a:prstGeom>
            <a:noFill/>
            <a:ln w="6350" cap="flat" cmpd="sng" algn="ctr">
              <a:solidFill>
                <a:srgbClr val="4472C4"/>
              </a:solidFill>
              <a:prstDash val="solid"/>
              <a:miter lim="800000"/>
              <a:tailEnd type="triangle"/>
            </a:ln>
            <a:effectLst/>
          </p:spPr>
        </p:cxnSp>
        <p:cxnSp>
          <p:nvCxnSpPr>
            <p:cNvPr id="538" name="Straight Arrow Connector 537">
              <a:extLst>
                <a:ext uri="{FF2B5EF4-FFF2-40B4-BE49-F238E27FC236}">
                  <a16:creationId xmlns:a16="http://schemas.microsoft.com/office/drawing/2014/main" id="{3A4C0577-BDE6-AD44-AF73-EB987B0227A4}"/>
                </a:ext>
              </a:extLst>
            </p:cNvPr>
            <p:cNvCxnSpPr>
              <a:stCxn id="523" idx="0"/>
              <a:endCxn id="531" idx="4"/>
            </p:cNvCxnSpPr>
            <p:nvPr/>
          </p:nvCxnSpPr>
          <p:spPr>
            <a:xfrm flipH="1" flipV="1">
              <a:off x="4814567" y="2679896"/>
              <a:ext cx="100264" cy="294583"/>
            </a:xfrm>
            <a:prstGeom prst="straightConnector1">
              <a:avLst/>
            </a:prstGeom>
            <a:noFill/>
            <a:ln w="6350" cap="flat" cmpd="sng" algn="ctr">
              <a:solidFill>
                <a:srgbClr val="4472C4"/>
              </a:solidFill>
              <a:prstDash val="solid"/>
              <a:miter lim="800000"/>
              <a:tailEnd type="triangle"/>
            </a:ln>
            <a:effectLst/>
          </p:spPr>
        </p:cxnSp>
        <p:cxnSp>
          <p:nvCxnSpPr>
            <p:cNvPr id="539" name="Straight Arrow Connector 538">
              <a:extLst>
                <a:ext uri="{FF2B5EF4-FFF2-40B4-BE49-F238E27FC236}">
                  <a16:creationId xmlns:a16="http://schemas.microsoft.com/office/drawing/2014/main" id="{19A1F05A-BD50-924B-B20A-8E092DF1F93A}"/>
                </a:ext>
              </a:extLst>
            </p:cNvPr>
            <p:cNvCxnSpPr>
              <a:cxnSpLocks/>
              <a:stCxn id="533" idx="6"/>
              <a:endCxn id="532" idx="2"/>
            </p:cNvCxnSpPr>
            <p:nvPr/>
          </p:nvCxnSpPr>
          <p:spPr>
            <a:xfrm flipV="1">
              <a:off x="5077421" y="3564416"/>
              <a:ext cx="983296" cy="67584"/>
            </a:xfrm>
            <a:prstGeom prst="straightConnector1">
              <a:avLst/>
            </a:prstGeom>
            <a:noFill/>
            <a:ln w="6350" cap="flat" cmpd="sng" algn="ctr">
              <a:solidFill>
                <a:srgbClr val="4472C4"/>
              </a:solidFill>
              <a:prstDash val="solid"/>
              <a:miter lim="800000"/>
              <a:tailEnd type="triangle"/>
            </a:ln>
            <a:effectLst/>
          </p:spPr>
        </p:cxnSp>
        <p:cxnSp>
          <p:nvCxnSpPr>
            <p:cNvPr id="540" name="Straight Arrow Connector 539">
              <a:extLst>
                <a:ext uri="{FF2B5EF4-FFF2-40B4-BE49-F238E27FC236}">
                  <a16:creationId xmlns:a16="http://schemas.microsoft.com/office/drawing/2014/main" id="{44617C6E-E6E7-8646-8182-659D5ABDE4D7}"/>
                </a:ext>
              </a:extLst>
            </p:cNvPr>
            <p:cNvCxnSpPr>
              <a:cxnSpLocks/>
              <a:stCxn id="529" idx="1"/>
              <a:endCxn id="527" idx="4"/>
            </p:cNvCxnSpPr>
            <p:nvPr/>
          </p:nvCxnSpPr>
          <p:spPr>
            <a:xfrm flipH="1" flipV="1">
              <a:off x="5567401" y="3074449"/>
              <a:ext cx="999331" cy="271765"/>
            </a:xfrm>
            <a:prstGeom prst="straightConnector1">
              <a:avLst/>
            </a:prstGeom>
            <a:noFill/>
            <a:ln w="6350" cap="flat" cmpd="sng" algn="ctr">
              <a:solidFill>
                <a:srgbClr val="4472C4"/>
              </a:solidFill>
              <a:prstDash val="solid"/>
              <a:miter lim="800000"/>
              <a:tailEnd type="triangle"/>
            </a:ln>
            <a:effectLst/>
          </p:spPr>
        </p:cxnSp>
        <p:cxnSp>
          <p:nvCxnSpPr>
            <p:cNvPr id="541" name="Straight Arrow Connector 540">
              <a:extLst>
                <a:ext uri="{FF2B5EF4-FFF2-40B4-BE49-F238E27FC236}">
                  <a16:creationId xmlns:a16="http://schemas.microsoft.com/office/drawing/2014/main" id="{8F5E5D44-5CC6-7C4F-AC8C-174BC1D0EE70}"/>
                </a:ext>
              </a:extLst>
            </p:cNvPr>
            <p:cNvCxnSpPr>
              <a:stCxn id="530" idx="3"/>
              <a:endCxn id="525" idx="6"/>
            </p:cNvCxnSpPr>
            <p:nvPr/>
          </p:nvCxnSpPr>
          <p:spPr>
            <a:xfrm flipH="1">
              <a:off x="5745985" y="3163422"/>
              <a:ext cx="1067635" cy="278474"/>
            </a:xfrm>
            <a:prstGeom prst="straightConnector1">
              <a:avLst/>
            </a:prstGeom>
            <a:noFill/>
            <a:ln w="6350" cap="flat" cmpd="sng" algn="ctr">
              <a:solidFill>
                <a:srgbClr val="4472C4"/>
              </a:solidFill>
              <a:prstDash val="solid"/>
              <a:miter lim="800000"/>
              <a:tailEnd type="triangle"/>
            </a:ln>
            <a:effectLst/>
          </p:spPr>
        </p:cxnSp>
        <p:cxnSp>
          <p:nvCxnSpPr>
            <p:cNvPr id="542" name="Straight Arrow Connector 541">
              <a:extLst>
                <a:ext uri="{FF2B5EF4-FFF2-40B4-BE49-F238E27FC236}">
                  <a16:creationId xmlns:a16="http://schemas.microsoft.com/office/drawing/2014/main" id="{CDD10D30-5021-CC40-9C33-5AF93A82C99E}"/>
                </a:ext>
              </a:extLst>
            </p:cNvPr>
            <p:cNvCxnSpPr>
              <a:stCxn id="526" idx="1"/>
              <a:endCxn id="524" idx="7"/>
            </p:cNvCxnSpPr>
            <p:nvPr/>
          </p:nvCxnSpPr>
          <p:spPr>
            <a:xfrm flipH="1" flipV="1">
              <a:off x="5743848" y="2417992"/>
              <a:ext cx="712108" cy="243159"/>
            </a:xfrm>
            <a:prstGeom prst="straightConnector1">
              <a:avLst/>
            </a:prstGeom>
            <a:noFill/>
            <a:ln w="6350" cap="flat" cmpd="sng" algn="ctr">
              <a:solidFill>
                <a:srgbClr val="4472C4"/>
              </a:solidFill>
              <a:prstDash val="solid"/>
              <a:miter lim="800000"/>
              <a:tailEnd type="triangle"/>
            </a:ln>
            <a:effectLst/>
          </p:spPr>
        </p:cxnSp>
        <p:grpSp>
          <p:nvGrpSpPr>
            <p:cNvPr id="543" name="Group 542">
              <a:extLst>
                <a:ext uri="{FF2B5EF4-FFF2-40B4-BE49-F238E27FC236}">
                  <a16:creationId xmlns:a16="http://schemas.microsoft.com/office/drawing/2014/main" id="{E7BA4DDC-7B60-6B46-85ED-23880ECC8638}"/>
                </a:ext>
              </a:extLst>
            </p:cNvPr>
            <p:cNvGrpSpPr/>
            <p:nvPr/>
          </p:nvGrpSpPr>
          <p:grpSpPr>
            <a:xfrm>
              <a:off x="6754686" y="1621300"/>
              <a:ext cx="915246" cy="495385"/>
              <a:chOff x="6597662" y="1390652"/>
              <a:chExt cx="1211807" cy="745522"/>
            </a:xfrm>
          </p:grpSpPr>
          <p:sp>
            <p:nvSpPr>
              <p:cNvPr id="626" name="Oval 625">
                <a:extLst>
                  <a:ext uri="{FF2B5EF4-FFF2-40B4-BE49-F238E27FC236}">
                    <a16:creationId xmlns:a16="http://schemas.microsoft.com/office/drawing/2014/main" id="{F899AF7D-2E57-0247-88BC-5D00A9170AB7}"/>
                  </a:ext>
                </a:extLst>
              </p:cNvPr>
              <p:cNvSpPr/>
              <p:nvPr/>
            </p:nvSpPr>
            <p:spPr>
              <a:xfrm>
                <a:off x="6772655" y="1691557"/>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7" name="Oval 626">
                <a:extLst>
                  <a:ext uri="{FF2B5EF4-FFF2-40B4-BE49-F238E27FC236}">
                    <a16:creationId xmlns:a16="http://schemas.microsoft.com/office/drawing/2014/main" id="{E0C3A9D6-CB2E-D04B-A110-24291127FD83}"/>
                  </a:ext>
                </a:extLst>
              </p:cNvPr>
              <p:cNvSpPr/>
              <p:nvPr/>
            </p:nvSpPr>
            <p:spPr>
              <a:xfrm>
                <a:off x="7196903" y="178830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8" name="Oval 627">
                <a:extLst>
                  <a:ext uri="{FF2B5EF4-FFF2-40B4-BE49-F238E27FC236}">
                    <a16:creationId xmlns:a16="http://schemas.microsoft.com/office/drawing/2014/main" id="{E039BBE9-30AA-654A-8886-BE8A13A632F1}"/>
                  </a:ext>
                </a:extLst>
              </p:cNvPr>
              <p:cNvSpPr/>
              <p:nvPr/>
            </p:nvSpPr>
            <p:spPr>
              <a:xfrm>
                <a:off x="7100892" y="1498063"/>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9" name="Oval 628">
                <a:extLst>
                  <a:ext uri="{FF2B5EF4-FFF2-40B4-BE49-F238E27FC236}">
                    <a16:creationId xmlns:a16="http://schemas.microsoft.com/office/drawing/2014/main" id="{1046A968-2BD3-1C46-B7CA-F4D3CEE7CE8E}"/>
                  </a:ext>
                </a:extLst>
              </p:cNvPr>
              <p:cNvSpPr/>
              <p:nvPr/>
            </p:nvSpPr>
            <p:spPr>
              <a:xfrm>
                <a:off x="6597662" y="1390652"/>
                <a:ext cx="1211807" cy="745522"/>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544" name="Group 543">
              <a:extLst>
                <a:ext uri="{FF2B5EF4-FFF2-40B4-BE49-F238E27FC236}">
                  <a16:creationId xmlns:a16="http://schemas.microsoft.com/office/drawing/2014/main" id="{6BBB8F06-D3E3-7B4B-A181-125FCBF0315C}"/>
                </a:ext>
              </a:extLst>
            </p:cNvPr>
            <p:cNvGrpSpPr/>
            <p:nvPr/>
          </p:nvGrpSpPr>
          <p:grpSpPr>
            <a:xfrm>
              <a:off x="8198068" y="2965990"/>
              <a:ext cx="915246" cy="495385"/>
              <a:chOff x="6597662" y="1390652"/>
              <a:chExt cx="1211807" cy="745522"/>
            </a:xfrm>
          </p:grpSpPr>
          <p:sp>
            <p:nvSpPr>
              <p:cNvPr id="622" name="Oval 621">
                <a:extLst>
                  <a:ext uri="{FF2B5EF4-FFF2-40B4-BE49-F238E27FC236}">
                    <a16:creationId xmlns:a16="http://schemas.microsoft.com/office/drawing/2014/main" id="{7E63946F-3426-A24B-A5C2-A6F907D16FDC}"/>
                  </a:ext>
                </a:extLst>
              </p:cNvPr>
              <p:cNvSpPr/>
              <p:nvPr/>
            </p:nvSpPr>
            <p:spPr>
              <a:xfrm>
                <a:off x="6772655" y="1691557"/>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3" name="Oval 622">
                <a:extLst>
                  <a:ext uri="{FF2B5EF4-FFF2-40B4-BE49-F238E27FC236}">
                    <a16:creationId xmlns:a16="http://schemas.microsoft.com/office/drawing/2014/main" id="{53E57B00-A9C5-A344-B9FA-7A13C8FAC4E0}"/>
                  </a:ext>
                </a:extLst>
              </p:cNvPr>
              <p:cNvSpPr/>
              <p:nvPr/>
            </p:nvSpPr>
            <p:spPr>
              <a:xfrm>
                <a:off x="7196903" y="178830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4" name="Oval 623">
                <a:extLst>
                  <a:ext uri="{FF2B5EF4-FFF2-40B4-BE49-F238E27FC236}">
                    <a16:creationId xmlns:a16="http://schemas.microsoft.com/office/drawing/2014/main" id="{1F5969FC-64B3-F644-81CF-6F377C789E95}"/>
                  </a:ext>
                </a:extLst>
              </p:cNvPr>
              <p:cNvSpPr/>
              <p:nvPr/>
            </p:nvSpPr>
            <p:spPr>
              <a:xfrm>
                <a:off x="7100892" y="1498063"/>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5" name="Oval 624">
                <a:extLst>
                  <a:ext uri="{FF2B5EF4-FFF2-40B4-BE49-F238E27FC236}">
                    <a16:creationId xmlns:a16="http://schemas.microsoft.com/office/drawing/2014/main" id="{66A73EBA-D29A-9947-8AB0-A1286A1139EB}"/>
                  </a:ext>
                </a:extLst>
              </p:cNvPr>
              <p:cNvSpPr/>
              <p:nvPr/>
            </p:nvSpPr>
            <p:spPr>
              <a:xfrm>
                <a:off x="6597662" y="1390652"/>
                <a:ext cx="1211807" cy="745522"/>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545" name="Group 544">
              <a:extLst>
                <a:ext uri="{FF2B5EF4-FFF2-40B4-BE49-F238E27FC236}">
                  <a16:creationId xmlns:a16="http://schemas.microsoft.com/office/drawing/2014/main" id="{22AF1500-D3FD-4A4C-AAC6-6A0AFED08636}"/>
                </a:ext>
              </a:extLst>
            </p:cNvPr>
            <p:cNvGrpSpPr/>
            <p:nvPr/>
          </p:nvGrpSpPr>
          <p:grpSpPr>
            <a:xfrm>
              <a:off x="7383627" y="3745452"/>
              <a:ext cx="915246" cy="495385"/>
              <a:chOff x="6597662" y="1390652"/>
              <a:chExt cx="1211807" cy="745522"/>
            </a:xfrm>
          </p:grpSpPr>
          <p:sp>
            <p:nvSpPr>
              <p:cNvPr id="618" name="Oval 617">
                <a:extLst>
                  <a:ext uri="{FF2B5EF4-FFF2-40B4-BE49-F238E27FC236}">
                    <a16:creationId xmlns:a16="http://schemas.microsoft.com/office/drawing/2014/main" id="{D0BF7048-007A-2548-8E50-507714570B85}"/>
                  </a:ext>
                </a:extLst>
              </p:cNvPr>
              <p:cNvSpPr/>
              <p:nvPr/>
            </p:nvSpPr>
            <p:spPr>
              <a:xfrm>
                <a:off x="6772655" y="1691557"/>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9" name="Oval 618">
                <a:extLst>
                  <a:ext uri="{FF2B5EF4-FFF2-40B4-BE49-F238E27FC236}">
                    <a16:creationId xmlns:a16="http://schemas.microsoft.com/office/drawing/2014/main" id="{84D80BAE-E612-E542-8757-F255DF333716}"/>
                  </a:ext>
                </a:extLst>
              </p:cNvPr>
              <p:cNvSpPr/>
              <p:nvPr/>
            </p:nvSpPr>
            <p:spPr>
              <a:xfrm>
                <a:off x="7196903" y="178830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0" name="Oval 619">
                <a:extLst>
                  <a:ext uri="{FF2B5EF4-FFF2-40B4-BE49-F238E27FC236}">
                    <a16:creationId xmlns:a16="http://schemas.microsoft.com/office/drawing/2014/main" id="{EA62383C-0967-5A40-A5D0-BAFC298112B1}"/>
                  </a:ext>
                </a:extLst>
              </p:cNvPr>
              <p:cNvSpPr/>
              <p:nvPr/>
            </p:nvSpPr>
            <p:spPr>
              <a:xfrm>
                <a:off x="7100892" y="1498063"/>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21" name="Oval 620">
                <a:extLst>
                  <a:ext uri="{FF2B5EF4-FFF2-40B4-BE49-F238E27FC236}">
                    <a16:creationId xmlns:a16="http://schemas.microsoft.com/office/drawing/2014/main" id="{C31215C1-9075-684A-97C8-14799B65AA93}"/>
                  </a:ext>
                </a:extLst>
              </p:cNvPr>
              <p:cNvSpPr/>
              <p:nvPr/>
            </p:nvSpPr>
            <p:spPr>
              <a:xfrm>
                <a:off x="6597662" y="1390652"/>
                <a:ext cx="1211807" cy="745522"/>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546" name="Group 545">
              <a:extLst>
                <a:ext uri="{FF2B5EF4-FFF2-40B4-BE49-F238E27FC236}">
                  <a16:creationId xmlns:a16="http://schemas.microsoft.com/office/drawing/2014/main" id="{DA54159D-DDD5-F14A-9F76-6ADECA3818D7}"/>
                </a:ext>
              </a:extLst>
            </p:cNvPr>
            <p:cNvGrpSpPr/>
            <p:nvPr/>
          </p:nvGrpSpPr>
          <p:grpSpPr>
            <a:xfrm>
              <a:off x="4987495" y="4612789"/>
              <a:ext cx="915246" cy="495385"/>
              <a:chOff x="6597662" y="1390652"/>
              <a:chExt cx="1211807" cy="745522"/>
            </a:xfrm>
          </p:grpSpPr>
          <p:sp>
            <p:nvSpPr>
              <p:cNvPr id="614" name="Oval 613">
                <a:extLst>
                  <a:ext uri="{FF2B5EF4-FFF2-40B4-BE49-F238E27FC236}">
                    <a16:creationId xmlns:a16="http://schemas.microsoft.com/office/drawing/2014/main" id="{F29B3229-B829-354B-9DC5-8E3AD77F5306}"/>
                  </a:ext>
                </a:extLst>
              </p:cNvPr>
              <p:cNvSpPr/>
              <p:nvPr/>
            </p:nvSpPr>
            <p:spPr>
              <a:xfrm>
                <a:off x="6772655" y="1691557"/>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5" name="Oval 614">
                <a:extLst>
                  <a:ext uri="{FF2B5EF4-FFF2-40B4-BE49-F238E27FC236}">
                    <a16:creationId xmlns:a16="http://schemas.microsoft.com/office/drawing/2014/main" id="{7A4F57C3-9F2F-974E-A398-11949C0E55B7}"/>
                  </a:ext>
                </a:extLst>
              </p:cNvPr>
              <p:cNvSpPr/>
              <p:nvPr/>
            </p:nvSpPr>
            <p:spPr>
              <a:xfrm>
                <a:off x="7196903" y="178830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6" name="Oval 615">
                <a:extLst>
                  <a:ext uri="{FF2B5EF4-FFF2-40B4-BE49-F238E27FC236}">
                    <a16:creationId xmlns:a16="http://schemas.microsoft.com/office/drawing/2014/main" id="{DEC0A291-3F58-0943-AA2A-02F6B333DD90}"/>
                  </a:ext>
                </a:extLst>
              </p:cNvPr>
              <p:cNvSpPr/>
              <p:nvPr/>
            </p:nvSpPr>
            <p:spPr>
              <a:xfrm>
                <a:off x="7100892" y="1498063"/>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7" name="Oval 616">
                <a:extLst>
                  <a:ext uri="{FF2B5EF4-FFF2-40B4-BE49-F238E27FC236}">
                    <a16:creationId xmlns:a16="http://schemas.microsoft.com/office/drawing/2014/main" id="{5825FBAD-2C8D-6C40-8C27-067EA77A02D6}"/>
                  </a:ext>
                </a:extLst>
              </p:cNvPr>
              <p:cNvSpPr/>
              <p:nvPr/>
            </p:nvSpPr>
            <p:spPr>
              <a:xfrm>
                <a:off x="6597662" y="1390652"/>
                <a:ext cx="1211807" cy="745522"/>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547" name="Group 546">
              <a:extLst>
                <a:ext uri="{FF2B5EF4-FFF2-40B4-BE49-F238E27FC236}">
                  <a16:creationId xmlns:a16="http://schemas.microsoft.com/office/drawing/2014/main" id="{C4285383-502D-1440-AD77-1E4DFF87505C}"/>
                </a:ext>
              </a:extLst>
            </p:cNvPr>
            <p:cNvGrpSpPr/>
            <p:nvPr/>
          </p:nvGrpSpPr>
          <p:grpSpPr>
            <a:xfrm>
              <a:off x="3689207" y="4115730"/>
              <a:ext cx="915246" cy="495385"/>
              <a:chOff x="6597662" y="1390652"/>
              <a:chExt cx="1211807" cy="745522"/>
            </a:xfrm>
          </p:grpSpPr>
          <p:sp>
            <p:nvSpPr>
              <p:cNvPr id="610" name="Oval 609">
                <a:extLst>
                  <a:ext uri="{FF2B5EF4-FFF2-40B4-BE49-F238E27FC236}">
                    <a16:creationId xmlns:a16="http://schemas.microsoft.com/office/drawing/2014/main" id="{E4640D05-AD51-B64F-B47B-E2C4AFB873BB}"/>
                  </a:ext>
                </a:extLst>
              </p:cNvPr>
              <p:cNvSpPr/>
              <p:nvPr/>
            </p:nvSpPr>
            <p:spPr>
              <a:xfrm>
                <a:off x="6772655" y="1691557"/>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1" name="Oval 610">
                <a:extLst>
                  <a:ext uri="{FF2B5EF4-FFF2-40B4-BE49-F238E27FC236}">
                    <a16:creationId xmlns:a16="http://schemas.microsoft.com/office/drawing/2014/main" id="{EC9DAFF8-0C17-CC46-8263-FA07B0B071D2}"/>
                  </a:ext>
                </a:extLst>
              </p:cNvPr>
              <p:cNvSpPr/>
              <p:nvPr/>
            </p:nvSpPr>
            <p:spPr>
              <a:xfrm>
                <a:off x="7196903" y="178830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2" name="Oval 611">
                <a:extLst>
                  <a:ext uri="{FF2B5EF4-FFF2-40B4-BE49-F238E27FC236}">
                    <a16:creationId xmlns:a16="http://schemas.microsoft.com/office/drawing/2014/main" id="{A3433790-9698-514F-81F7-6EC3C50BF396}"/>
                  </a:ext>
                </a:extLst>
              </p:cNvPr>
              <p:cNvSpPr/>
              <p:nvPr/>
            </p:nvSpPr>
            <p:spPr>
              <a:xfrm>
                <a:off x="7100892" y="1498063"/>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13" name="Oval 612">
                <a:extLst>
                  <a:ext uri="{FF2B5EF4-FFF2-40B4-BE49-F238E27FC236}">
                    <a16:creationId xmlns:a16="http://schemas.microsoft.com/office/drawing/2014/main" id="{DB11DA75-77F3-A54B-BAB5-47470AD17A85}"/>
                  </a:ext>
                </a:extLst>
              </p:cNvPr>
              <p:cNvSpPr/>
              <p:nvPr/>
            </p:nvSpPr>
            <p:spPr>
              <a:xfrm>
                <a:off x="6597662" y="1390652"/>
                <a:ext cx="1211807" cy="745522"/>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548" name="Group 547">
              <a:extLst>
                <a:ext uri="{FF2B5EF4-FFF2-40B4-BE49-F238E27FC236}">
                  <a16:creationId xmlns:a16="http://schemas.microsoft.com/office/drawing/2014/main" id="{B7DB5362-71FC-7A48-97F8-7A1B8D82BE9C}"/>
                </a:ext>
              </a:extLst>
            </p:cNvPr>
            <p:cNvGrpSpPr/>
            <p:nvPr/>
          </p:nvGrpSpPr>
          <p:grpSpPr>
            <a:xfrm>
              <a:off x="2847826" y="3302659"/>
              <a:ext cx="915246" cy="495385"/>
              <a:chOff x="6597662" y="1390652"/>
              <a:chExt cx="1211807" cy="745522"/>
            </a:xfrm>
          </p:grpSpPr>
          <p:sp>
            <p:nvSpPr>
              <p:cNvPr id="606" name="Oval 605">
                <a:extLst>
                  <a:ext uri="{FF2B5EF4-FFF2-40B4-BE49-F238E27FC236}">
                    <a16:creationId xmlns:a16="http://schemas.microsoft.com/office/drawing/2014/main" id="{9FB8211B-FBE7-3A40-A14D-431EBCD4BD77}"/>
                  </a:ext>
                </a:extLst>
              </p:cNvPr>
              <p:cNvSpPr/>
              <p:nvPr/>
            </p:nvSpPr>
            <p:spPr>
              <a:xfrm>
                <a:off x="6772655" y="1691557"/>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07" name="Oval 606">
                <a:extLst>
                  <a:ext uri="{FF2B5EF4-FFF2-40B4-BE49-F238E27FC236}">
                    <a16:creationId xmlns:a16="http://schemas.microsoft.com/office/drawing/2014/main" id="{1FB76A4C-B254-1544-91F3-88A566884FE1}"/>
                  </a:ext>
                </a:extLst>
              </p:cNvPr>
              <p:cNvSpPr/>
              <p:nvPr/>
            </p:nvSpPr>
            <p:spPr>
              <a:xfrm>
                <a:off x="7196903" y="178830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08" name="Oval 607">
                <a:extLst>
                  <a:ext uri="{FF2B5EF4-FFF2-40B4-BE49-F238E27FC236}">
                    <a16:creationId xmlns:a16="http://schemas.microsoft.com/office/drawing/2014/main" id="{3301A777-5B48-B84A-ADD8-80B5DCDDCFD4}"/>
                  </a:ext>
                </a:extLst>
              </p:cNvPr>
              <p:cNvSpPr/>
              <p:nvPr/>
            </p:nvSpPr>
            <p:spPr>
              <a:xfrm>
                <a:off x="7100892" y="1498063"/>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09" name="Oval 608">
                <a:extLst>
                  <a:ext uri="{FF2B5EF4-FFF2-40B4-BE49-F238E27FC236}">
                    <a16:creationId xmlns:a16="http://schemas.microsoft.com/office/drawing/2014/main" id="{43C86E42-2C57-BB46-8289-0981EE398262}"/>
                  </a:ext>
                </a:extLst>
              </p:cNvPr>
              <p:cNvSpPr/>
              <p:nvPr/>
            </p:nvSpPr>
            <p:spPr>
              <a:xfrm>
                <a:off x="6597662" y="1390652"/>
                <a:ext cx="1211807" cy="745522"/>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549" name="Group 548">
              <a:extLst>
                <a:ext uri="{FF2B5EF4-FFF2-40B4-BE49-F238E27FC236}">
                  <a16:creationId xmlns:a16="http://schemas.microsoft.com/office/drawing/2014/main" id="{D450CD61-7452-5646-AA94-21F37FC2FF71}"/>
                </a:ext>
              </a:extLst>
            </p:cNvPr>
            <p:cNvGrpSpPr/>
            <p:nvPr/>
          </p:nvGrpSpPr>
          <p:grpSpPr>
            <a:xfrm>
              <a:off x="3719935" y="1621666"/>
              <a:ext cx="915246" cy="495385"/>
              <a:chOff x="6597662" y="1390652"/>
              <a:chExt cx="1211807" cy="745522"/>
            </a:xfrm>
          </p:grpSpPr>
          <p:sp>
            <p:nvSpPr>
              <p:cNvPr id="602" name="Oval 601">
                <a:extLst>
                  <a:ext uri="{FF2B5EF4-FFF2-40B4-BE49-F238E27FC236}">
                    <a16:creationId xmlns:a16="http://schemas.microsoft.com/office/drawing/2014/main" id="{53BE49C4-CD7B-1B44-8E94-4568A8C132A3}"/>
                  </a:ext>
                </a:extLst>
              </p:cNvPr>
              <p:cNvSpPr/>
              <p:nvPr/>
            </p:nvSpPr>
            <p:spPr>
              <a:xfrm>
                <a:off x="6772655" y="1691557"/>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03" name="Oval 602">
                <a:extLst>
                  <a:ext uri="{FF2B5EF4-FFF2-40B4-BE49-F238E27FC236}">
                    <a16:creationId xmlns:a16="http://schemas.microsoft.com/office/drawing/2014/main" id="{352D2C97-B815-204F-91F0-BB480F97CC3B}"/>
                  </a:ext>
                </a:extLst>
              </p:cNvPr>
              <p:cNvSpPr/>
              <p:nvPr/>
            </p:nvSpPr>
            <p:spPr>
              <a:xfrm>
                <a:off x="7196903" y="178830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04" name="Oval 603">
                <a:extLst>
                  <a:ext uri="{FF2B5EF4-FFF2-40B4-BE49-F238E27FC236}">
                    <a16:creationId xmlns:a16="http://schemas.microsoft.com/office/drawing/2014/main" id="{873CB131-F6AA-A745-ACE5-63BBCBB45600}"/>
                  </a:ext>
                </a:extLst>
              </p:cNvPr>
              <p:cNvSpPr/>
              <p:nvPr/>
            </p:nvSpPr>
            <p:spPr>
              <a:xfrm>
                <a:off x="7100892" y="1498063"/>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05" name="Oval 604">
                <a:extLst>
                  <a:ext uri="{FF2B5EF4-FFF2-40B4-BE49-F238E27FC236}">
                    <a16:creationId xmlns:a16="http://schemas.microsoft.com/office/drawing/2014/main" id="{BB8415B3-D422-BC4A-98CB-D4E54B6BE9AD}"/>
                  </a:ext>
                </a:extLst>
              </p:cNvPr>
              <p:cNvSpPr/>
              <p:nvPr/>
            </p:nvSpPr>
            <p:spPr>
              <a:xfrm>
                <a:off x="6597662" y="1390652"/>
                <a:ext cx="1211807" cy="745522"/>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550" name="Group 549">
              <a:extLst>
                <a:ext uri="{FF2B5EF4-FFF2-40B4-BE49-F238E27FC236}">
                  <a16:creationId xmlns:a16="http://schemas.microsoft.com/office/drawing/2014/main" id="{C74ECC88-37ED-6942-81DE-671FEBB20C43}"/>
                </a:ext>
              </a:extLst>
            </p:cNvPr>
            <p:cNvGrpSpPr/>
            <p:nvPr/>
          </p:nvGrpSpPr>
          <p:grpSpPr>
            <a:xfrm>
              <a:off x="2874098" y="2218131"/>
              <a:ext cx="915246" cy="495385"/>
              <a:chOff x="6597662" y="1390652"/>
              <a:chExt cx="1211807" cy="745522"/>
            </a:xfrm>
          </p:grpSpPr>
          <p:sp>
            <p:nvSpPr>
              <p:cNvPr id="598" name="Oval 597">
                <a:extLst>
                  <a:ext uri="{FF2B5EF4-FFF2-40B4-BE49-F238E27FC236}">
                    <a16:creationId xmlns:a16="http://schemas.microsoft.com/office/drawing/2014/main" id="{01D67D1B-7D49-5C4F-9C74-4C4C749A4254}"/>
                  </a:ext>
                </a:extLst>
              </p:cNvPr>
              <p:cNvSpPr/>
              <p:nvPr/>
            </p:nvSpPr>
            <p:spPr>
              <a:xfrm>
                <a:off x="6772655" y="1691557"/>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99" name="Oval 598">
                <a:extLst>
                  <a:ext uri="{FF2B5EF4-FFF2-40B4-BE49-F238E27FC236}">
                    <a16:creationId xmlns:a16="http://schemas.microsoft.com/office/drawing/2014/main" id="{DFC9F61B-FA76-4640-8D01-A49A3510ABE3}"/>
                  </a:ext>
                </a:extLst>
              </p:cNvPr>
              <p:cNvSpPr/>
              <p:nvPr/>
            </p:nvSpPr>
            <p:spPr>
              <a:xfrm>
                <a:off x="7196903" y="178830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00" name="Oval 599">
                <a:extLst>
                  <a:ext uri="{FF2B5EF4-FFF2-40B4-BE49-F238E27FC236}">
                    <a16:creationId xmlns:a16="http://schemas.microsoft.com/office/drawing/2014/main" id="{935A21A0-7E86-8D41-AC92-AF26479F386D}"/>
                  </a:ext>
                </a:extLst>
              </p:cNvPr>
              <p:cNvSpPr/>
              <p:nvPr/>
            </p:nvSpPr>
            <p:spPr>
              <a:xfrm>
                <a:off x="7100892" y="1498063"/>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01" name="Oval 600">
                <a:extLst>
                  <a:ext uri="{FF2B5EF4-FFF2-40B4-BE49-F238E27FC236}">
                    <a16:creationId xmlns:a16="http://schemas.microsoft.com/office/drawing/2014/main" id="{2FCF0A7F-0F52-F44F-9894-4240D4118393}"/>
                  </a:ext>
                </a:extLst>
              </p:cNvPr>
              <p:cNvSpPr/>
              <p:nvPr/>
            </p:nvSpPr>
            <p:spPr>
              <a:xfrm>
                <a:off x="6597662" y="1390652"/>
                <a:ext cx="1211807" cy="745522"/>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551" name="Group 550">
              <a:extLst>
                <a:ext uri="{FF2B5EF4-FFF2-40B4-BE49-F238E27FC236}">
                  <a16:creationId xmlns:a16="http://schemas.microsoft.com/office/drawing/2014/main" id="{946A98D3-7B8C-B74C-8853-D326A6D049D8}"/>
                </a:ext>
              </a:extLst>
            </p:cNvPr>
            <p:cNvGrpSpPr/>
            <p:nvPr/>
          </p:nvGrpSpPr>
          <p:grpSpPr>
            <a:xfrm>
              <a:off x="5217338" y="1147457"/>
              <a:ext cx="915246" cy="495385"/>
              <a:chOff x="6597662" y="1390652"/>
              <a:chExt cx="1211807" cy="745522"/>
            </a:xfrm>
          </p:grpSpPr>
          <p:sp>
            <p:nvSpPr>
              <p:cNvPr id="594" name="Oval 593">
                <a:extLst>
                  <a:ext uri="{FF2B5EF4-FFF2-40B4-BE49-F238E27FC236}">
                    <a16:creationId xmlns:a16="http://schemas.microsoft.com/office/drawing/2014/main" id="{DC27C7D0-CBF2-D54D-AFB1-2BFE49FC1A34}"/>
                  </a:ext>
                </a:extLst>
              </p:cNvPr>
              <p:cNvSpPr/>
              <p:nvPr/>
            </p:nvSpPr>
            <p:spPr>
              <a:xfrm>
                <a:off x="6772655" y="1691557"/>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95" name="Oval 594">
                <a:extLst>
                  <a:ext uri="{FF2B5EF4-FFF2-40B4-BE49-F238E27FC236}">
                    <a16:creationId xmlns:a16="http://schemas.microsoft.com/office/drawing/2014/main" id="{3358C018-7E3F-0C42-8A31-547EA1CE3C74}"/>
                  </a:ext>
                </a:extLst>
              </p:cNvPr>
              <p:cNvSpPr/>
              <p:nvPr/>
            </p:nvSpPr>
            <p:spPr>
              <a:xfrm>
                <a:off x="7196903" y="1788304"/>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96" name="Oval 595">
                <a:extLst>
                  <a:ext uri="{FF2B5EF4-FFF2-40B4-BE49-F238E27FC236}">
                    <a16:creationId xmlns:a16="http://schemas.microsoft.com/office/drawing/2014/main" id="{1AAF8A75-25A6-1345-AED4-6C9C3A47280A}"/>
                  </a:ext>
                </a:extLst>
              </p:cNvPr>
              <p:cNvSpPr/>
              <p:nvPr/>
            </p:nvSpPr>
            <p:spPr>
              <a:xfrm>
                <a:off x="7100892" y="1498063"/>
                <a:ext cx="349984" cy="193494"/>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97" name="Oval 596">
                <a:extLst>
                  <a:ext uri="{FF2B5EF4-FFF2-40B4-BE49-F238E27FC236}">
                    <a16:creationId xmlns:a16="http://schemas.microsoft.com/office/drawing/2014/main" id="{57539CA6-B7D3-E74F-9B42-0F3B921B3C82}"/>
                  </a:ext>
                </a:extLst>
              </p:cNvPr>
              <p:cNvSpPr/>
              <p:nvPr/>
            </p:nvSpPr>
            <p:spPr>
              <a:xfrm>
                <a:off x="6597662" y="1390652"/>
                <a:ext cx="1211807" cy="745522"/>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grpSp>
          <p:nvGrpSpPr>
            <p:cNvPr id="552" name="Group 551">
              <a:extLst>
                <a:ext uri="{FF2B5EF4-FFF2-40B4-BE49-F238E27FC236}">
                  <a16:creationId xmlns:a16="http://schemas.microsoft.com/office/drawing/2014/main" id="{E1BD6AB2-0189-9D4E-A2F4-C5FF66D7F59E}"/>
                </a:ext>
              </a:extLst>
            </p:cNvPr>
            <p:cNvGrpSpPr/>
            <p:nvPr/>
          </p:nvGrpSpPr>
          <p:grpSpPr>
            <a:xfrm>
              <a:off x="7795577" y="2103860"/>
              <a:ext cx="915246" cy="495385"/>
              <a:chOff x="9669105" y="2661151"/>
              <a:chExt cx="915246" cy="495385"/>
            </a:xfrm>
          </p:grpSpPr>
          <p:sp>
            <p:nvSpPr>
              <p:cNvPr id="592" name="Oval 591">
                <a:extLst>
                  <a:ext uri="{FF2B5EF4-FFF2-40B4-BE49-F238E27FC236}">
                    <a16:creationId xmlns:a16="http://schemas.microsoft.com/office/drawing/2014/main" id="{88846AA4-233E-514D-9B7B-61D0718FB9AC}"/>
                  </a:ext>
                </a:extLst>
              </p:cNvPr>
              <p:cNvSpPr/>
              <p:nvPr/>
            </p:nvSpPr>
            <p:spPr>
              <a:xfrm>
                <a:off x="9876753" y="2868065"/>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93" name="Oval 592">
                <a:extLst>
                  <a:ext uri="{FF2B5EF4-FFF2-40B4-BE49-F238E27FC236}">
                    <a16:creationId xmlns:a16="http://schemas.microsoft.com/office/drawing/2014/main" id="{719CBC66-03CB-3241-8852-8665E0E6CCAC}"/>
                  </a:ext>
                </a:extLst>
              </p:cNvPr>
              <p:cNvSpPr/>
              <p:nvPr/>
            </p:nvSpPr>
            <p:spPr>
              <a:xfrm>
                <a:off x="9669105" y="2661151"/>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553" name="Group 552">
              <a:extLst>
                <a:ext uri="{FF2B5EF4-FFF2-40B4-BE49-F238E27FC236}">
                  <a16:creationId xmlns:a16="http://schemas.microsoft.com/office/drawing/2014/main" id="{7443E040-AD4F-4B4D-8BFB-F13BA495EB60}"/>
                </a:ext>
              </a:extLst>
            </p:cNvPr>
            <p:cNvGrpSpPr/>
            <p:nvPr/>
          </p:nvGrpSpPr>
          <p:grpSpPr>
            <a:xfrm>
              <a:off x="6488438" y="4533864"/>
              <a:ext cx="915246" cy="495385"/>
              <a:chOff x="8947148" y="4079034"/>
              <a:chExt cx="915246" cy="495385"/>
            </a:xfrm>
          </p:grpSpPr>
          <p:sp>
            <p:nvSpPr>
              <p:cNvPr id="589" name="Oval 588">
                <a:extLst>
                  <a:ext uri="{FF2B5EF4-FFF2-40B4-BE49-F238E27FC236}">
                    <a16:creationId xmlns:a16="http://schemas.microsoft.com/office/drawing/2014/main" id="{2CFFD444-A643-3D49-A888-4A412DF37D75}"/>
                  </a:ext>
                </a:extLst>
              </p:cNvPr>
              <p:cNvSpPr/>
              <p:nvPr/>
            </p:nvSpPr>
            <p:spPr>
              <a:xfrm>
                <a:off x="9318516" y="4173041"/>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90" name="Oval 589">
                <a:extLst>
                  <a:ext uri="{FF2B5EF4-FFF2-40B4-BE49-F238E27FC236}">
                    <a16:creationId xmlns:a16="http://schemas.microsoft.com/office/drawing/2014/main" id="{DE62E754-0945-DC4B-8D08-5CB3C668E5BF}"/>
                  </a:ext>
                </a:extLst>
              </p:cNvPr>
              <p:cNvSpPr/>
              <p:nvPr/>
            </p:nvSpPr>
            <p:spPr>
              <a:xfrm>
                <a:off x="9272604" y="4333153"/>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91" name="Oval 590">
                <a:extLst>
                  <a:ext uri="{FF2B5EF4-FFF2-40B4-BE49-F238E27FC236}">
                    <a16:creationId xmlns:a16="http://schemas.microsoft.com/office/drawing/2014/main" id="{7721EF6A-3E3B-D14F-9725-26F14FDB33E5}"/>
                  </a:ext>
                </a:extLst>
              </p:cNvPr>
              <p:cNvSpPr/>
              <p:nvPr/>
            </p:nvSpPr>
            <p:spPr>
              <a:xfrm>
                <a:off x="8947148" y="4079034"/>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554" name="Group 553">
              <a:extLst>
                <a:ext uri="{FF2B5EF4-FFF2-40B4-BE49-F238E27FC236}">
                  <a16:creationId xmlns:a16="http://schemas.microsoft.com/office/drawing/2014/main" id="{24E20DDE-C87E-B84F-97B2-4695049A87E8}"/>
                </a:ext>
              </a:extLst>
            </p:cNvPr>
            <p:cNvGrpSpPr/>
            <p:nvPr/>
          </p:nvGrpSpPr>
          <p:grpSpPr>
            <a:xfrm>
              <a:off x="2679802" y="4484484"/>
              <a:ext cx="915246" cy="495385"/>
              <a:chOff x="9775412" y="3349347"/>
              <a:chExt cx="915246" cy="495385"/>
            </a:xfrm>
          </p:grpSpPr>
          <p:sp>
            <p:nvSpPr>
              <p:cNvPr id="584" name="Oval 583">
                <a:extLst>
                  <a:ext uri="{FF2B5EF4-FFF2-40B4-BE49-F238E27FC236}">
                    <a16:creationId xmlns:a16="http://schemas.microsoft.com/office/drawing/2014/main" id="{1594980C-9A86-9A49-9065-8069A2F65AD4}"/>
                  </a:ext>
                </a:extLst>
              </p:cNvPr>
              <p:cNvSpPr/>
              <p:nvPr/>
            </p:nvSpPr>
            <p:spPr>
              <a:xfrm>
                <a:off x="9949747" y="3455135"/>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85" name="Oval 584">
                <a:extLst>
                  <a:ext uri="{FF2B5EF4-FFF2-40B4-BE49-F238E27FC236}">
                    <a16:creationId xmlns:a16="http://schemas.microsoft.com/office/drawing/2014/main" id="{06065CB2-AA19-0849-B7D1-4CE0DB62B3EE}"/>
                  </a:ext>
                </a:extLst>
              </p:cNvPr>
              <p:cNvSpPr/>
              <p:nvPr/>
            </p:nvSpPr>
            <p:spPr>
              <a:xfrm>
                <a:off x="9903835" y="3615247"/>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86" name="Oval 585">
                <a:extLst>
                  <a:ext uri="{FF2B5EF4-FFF2-40B4-BE49-F238E27FC236}">
                    <a16:creationId xmlns:a16="http://schemas.microsoft.com/office/drawing/2014/main" id="{03ADCFEF-FA2C-C14C-B585-89E40D254086}"/>
                  </a:ext>
                </a:extLst>
              </p:cNvPr>
              <p:cNvSpPr/>
              <p:nvPr/>
            </p:nvSpPr>
            <p:spPr>
              <a:xfrm>
                <a:off x="10318020" y="3486308"/>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87" name="Oval 586">
                <a:extLst>
                  <a:ext uri="{FF2B5EF4-FFF2-40B4-BE49-F238E27FC236}">
                    <a16:creationId xmlns:a16="http://schemas.microsoft.com/office/drawing/2014/main" id="{F8AF65D9-3B30-3940-A6E6-42CA546AC5F3}"/>
                  </a:ext>
                </a:extLst>
              </p:cNvPr>
              <p:cNvSpPr/>
              <p:nvPr/>
            </p:nvSpPr>
            <p:spPr>
              <a:xfrm>
                <a:off x="10272108" y="3646420"/>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88" name="Oval 587">
                <a:extLst>
                  <a:ext uri="{FF2B5EF4-FFF2-40B4-BE49-F238E27FC236}">
                    <a16:creationId xmlns:a16="http://schemas.microsoft.com/office/drawing/2014/main" id="{51F56058-422A-9A45-8AB2-3CBFEAA5EDF3}"/>
                  </a:ext>
                </a:extLst>
              </p:cNvPr>
              <p:cNvSpPr/>
              <p:nvPr/>
            </p:nvSpPr>
            <p:spPr>
              <a:xfrm>
                <a:off x="9775412" y="3349347"/>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555" name="Group 554">
              <a:extLst>
                <a:ext uri="{FF2B5EF4-FFF2-40B4-BE49-F238E27FC236}">
                  <a16:creationId xmlns:a16="http://schemas.microsoft.com/office/drawing/2014/main" id="{F838B67D-DCDB-A74C-8B53-C613E4C98AB3}"/>
                </a:ext>
              </a:extLst>
            </p:cNvPr>
            <p:cNvGrpSpPr/>
            <p:nvPr/>
          </p:nvGrpSpPr>
          <p:grpSpPr>
            <a:xfrm>
              <a:off x="6195928" y="895191"/>
              <a:ext cx="915246" cy="495385"/>
              <a:chOff x="9669105" y="2661151"/>
              <a:chExt cx="915246" cy="495385"/>
            </a:xfrm>
          </p:grpSpPr>
          <p:sp>
            <p:nvSpPr>
              <p:cNvPr id="582" name="Oval 581">
                <a:extLst>
                  <a:ext uri="{FF2B5EF4-FFF2-40B4-BE49-F238E27FC236}">
                    <a16:creationId xmlns:a16="http://schemas.microsoft.com/office/drawing/2014/main" id="{542F8F6D-46FF-2443-9916-FE919ECBC120}"/>
                  </a:ext>
                </a:extLst>
              </p:cNvPr>
              <p:cNvSpPr/>
              <p:nvPr/>
            </p:nvSpPr>
            <p:spPr>
              <a:xfrm>
                <a:off x="9876753" y="2868065"/>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83" name="Oval 582">
                <a:extLst>
                  <a:ext uri="{FF2B5EF4-FFF2-40B4-BE49-F238E27FC236}">
                    <a16:creationId xmlns:a16="http://schemas.microsoft.com/office/drawing/2014/main" id="{512F883E-D58A-D249-A270-C4CC007B67DD}"/>
                  </a:ext>
                </a:extLst>
              </p:cNvPr>
              <p:cNvSpPr/>
              <p:nvPr/>
            </p:nvSpPr>
            <p:spPr>
              <a:xfrm>
                <a:off x="9669105" y="2661151"/>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556" name="Group 555">
              <a:extLst>
                <a:ext uri="{FF2B5EF4-FFF2-40B4-BE49-F238E27FC236}">
                  <a16:creationId xmlns:a16="http://schemas.microsoft.com/office/drawing/2014/main" id="{570A58D9-F680-3F48-B56C-ED2192FA2284}"/>
                </a:ext>
              </a:extLst>
            </p:cNvPr>
            <p:cNvGrpSpPr/>
            <p:nvPr/>
          </p:nvGrpSpPr>
          <p:grpSpPr>
            <a:xfrm>
              <a:off x="4226358" y="982985"/>
              <a:ext cx="915246" cy="495385"/>
              <a:chOff x="9669105" y="2661151"/>
              <a:chExt cx="915246" cy="495385"/>
            </a:xfrm>
          </p:grpSpPr>
          <p:sp>
            <p:nvSpPr>
              <p:cNvPr id="580" name="Oval 579">
                <a:extLst>
                  <a:ext uri="{FF2B5EF4-FFF2-40B4-BE49-F238E27FC236}">
                    <a16:creationId xmlns:a16="http://schemas.microsoft.com/office/drawing/2014/main" id="{C38F6938-D371-C846-AC99-17A69C5B16C5}"/>
                  </a:ext>
                </a:extLst>
              </p:cNvPr>
              <p:cNvSpPr/>
              <p:nvPr/>
            </p:nvSpPr>
            <p:spPr>
              <a:xfrm>
                <a:off x="9876753" y="2868065"/>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81" name="Oval 580">
                <a:extLst>
                  <a:ext uri="{FF2B5EF4-FFF2-40B4-BE49-F238E27FC236}">
                    <a16:creationId xmlns:a16="http://schemas.microsoft.com/office/drawing/2014/main" id="{7ABA3BF5-263C-AD47-A451-051DEEB4B134}"/>
                  </a:ext>
                </a:extLst>
              </p:cNvPr>
              <p:cNvSpPr/>
              <p:nvPr/>
            </p:nvSpPr>
            <p:spPr>
              <a:xfrm>
                <a:off x="9669105" y="2661151"/>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557" name="Group 556">
              <a:extLst>
                <a:ext uri="{FF2B5EF4-FFF2-40B4-BE49-F238E27FC236}">
                  <a16:creationId xmlns:a16="http://schemas.microsoft.com/office/drawing/2014/main" id="{4C7341B8-6A34-8F46-9E28-A3683B6454C2}"/>
                </a:ext>
              </a:extLst>
            </p:cNvPr>
            <p:cNvGrpSpPr/>
            <p:nvPr/>
          </p:nvGrpSpPr>
          <p:grpSpPr>
            <a:xfrm>
              <a:off x="1789857" y="2525193"/>
              <a:ext cx="915246" cy="495385"/>
              <a:chOff x="9669105" y="2661151"/>
              <a:chExt cx="915246" cy="495385"/>
            </a:xfrm>
          </p:grpSpPr>
          <p:sp>
            <p:nvSpPr>
              <p:cNvPr id="578" name="Oval 577">
                <a:extLst>
                  <a:ext uri="{FF2B5EF4-FFF2-40B4-BE49-F238E27FC236}">
                    <a16:creationId xmlns:a16="http://schemas.microsoft.com/office/drawing/2014/main" id="{8684F22E-B392-804A-98DD-771123E27E92}"/>
                  </a:ext>
                </a:extLst>
              </p:cNvPr>
              <p:cNvSpPr/>
              <p:nvPr/>
            </p:nvSpPr>
            <p:spPr>
              <a:xfrm>
                <a:off x="9876753" y="2868065"/>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79" name="Oval 578">
                <a:extLst>
                  <a:ext uri="{FF2B5EF4-FFF2-40B4-BE49-F238E27FC236}">
                    <a16:creationId xmlns:a16="http://schemas.microsoft.com/office/drawing/2014/main" id="{68230759-62DE-1148-B11A-8DEEA72D6188}"/>
                  </a:ext>
                </a:extLst>
              </p:cNvPr>
              <p:cNvSpPr/>
              <p:nvPr/>
            </p:nvSpPr>
            <p:spPr>
              <a:xfrm>
                <a:off x="9669105" y="2661151"/>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558" name="Group 557">
              <a:extLst>
                <a:ext uri="{FF2B5EF4-FFF2-40B4-BE49-F238E27FC236}">
                  <a16:creationId xmlns:a16="http://schemas.microsoft.com/office/drawing/2014/main" id="{8A833098-D27E-694D-99B2-E427866774C9}"/>
                </a:ext>
              </a:extLst>
            </p:cNvPr>
            <p:cNvGrpSpPr/>
            <p:nvPr/>
          </p:nvGrpSpPr>
          <p:grpSpPr>
            <a:xfrm>
              <a:off x="7925835" y="4348693"/>
              <a:ext cx="915246" cy="495385"/>
              <a:chOff x="9669105" y="2661151"/>
              <a:chExt cx="915246" cy="495385"/>
            </a:xfrm>
          </p:grpSpPr>
          <p:sp>
            <p:nvSpPr>
              <p:cNvPr id="576" name="Oval 575">
                <a:extLst>
                  <a:ext uri="{FF2B5EF4-FFF2-40B4-BE49-F238E27FC236}">
                    <a16:creationId xmlns:a16="http://schemas.microsoft.com/office/drawing/2014/main" id="{EA700A40-9D0D-F54D-BD8C-F9412A424896}"/>
                  </a:ext>
                </a:extLst>
              </p:cNvPr>
              <p:cNvSpPr/>
              <p:nvPr/>
            </p:nvSpPr>
            <p:spPr>
              <a:xfrm>
                <a:off x="9876753" y="2868065"/>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77" name="Oval 576">
                <a:extLst>
                  <a:ext uri="{FF2B5EF4-FFF2-40B4-BE49-F238E27FC236}">
                    <a16:creationId xmlns:a16="http://schemas.microsoft.com/office/drawing/2014/main" id="{06A34FF4-5175-2644-8E34-B8449281D862}"/>
                  </a:ext>
                </a:extLst>
              </p:cNvPr>
              <p:cNvSpPr/>
              <p:nvPr/>
            </p:nvSpPr>
            <p:spPr>
              <a:xfrm>
                <a:off x="9669105" y="2661151"/>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559" name="Group 558">
              <a:extLst>
                <a:ext uri="{FF2B5EF4-FFF2-40B4-BE49-F238E27FC236}">
                  <a16:creationId xmlns:a16="http://schemas.microsoft.com/office/drawing/2014/main" id="{2AF5853A-563E-3B4C-954E-E075B64466A9}"/>
                </a:ext>
              </a:extLst>
            </p:cNvPr>
            <p:cNvGrpSpPr/>
            <p:nvPr/>
          </p:nvGrpSpPr>
          <p:grpSpPr>
            <a:xfrm>
              <a:off x="2625806" y="1498680"/>
              <a:ext cx="915246" cy="495385"/>
              <a:chOff x="8947148" y="4079034"/>
              <a:chExt cx="915246" cy="495385"/>
            </a:xfrm>
          </p:grpSpPr>
          <p:sp>
            <p:nvSpPr>
              <p:cNvPr id="573" name="Oval 572">
                <a:extLst>
                  <a:ext uri="{FF2B5EF4-FFF2-40B4-BE49-F238E27FC236}">
                    <a16:creationId xmlns:a16="http://schemas.microsoft.com/office/drawing/2014/main" id="{96225C52-B014-B94E-B373-3AC4C552BAA5}"/>
                  </a:ext>
                </a:extLst>
              </p:cNvPr>
              <p:cNvSpPr/>
              <p:nvPr/>
            </p:nvSpPr>
            <p:spPr>
              <a:xfrm>
                <a:off x="9318516" y="4173041"/>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74" name="Oval 573">
                <a:extLst>
                  <a:ext uri="{FF2B5EF4-FFF2-40B4-BE49-F238E27FC236}">
                    <a16:creationId xmlns:a16="http://schemas.microsoft.com/office/drawing/2014/main" id="{A93C3E9D-131C-3042-8647-E8785CCEDF4F}"/>
                  </a:ext>
                </a:extLst>
              </p:cNvPr>
              <p:cNvSpPr/>
              <p:nvPr/>
            </p:nvSpPr>
            <p:spPr>
              <a:xfrm>
                <a:off x="9272604" y="4333153"/>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75" name="Oval 574">
                <a:extLst>
                  <a:ext uri="{FF2B5EF4-FFF2-40B4-BE49-F238E27FC236}">
                    <a16:creationId xmlns:a16="http://schemas.microsoft.com/office/drawing/2014/main" id="{BA105232-B4F3-1A41-B8D6-D92F1A4B1677}"/>
                  </a:ext>
                </a:extLst>
              </p:cNvPr>
              <p:cNvSpPr/>
              <p:nvPr/>
            </p:nvSpPr>
            <p:spPr>
              <a:xfrm>
                <a:off x="8947148" y="4079034"/>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560" name="Group 559">
              <a:extLst>
                <a:ext uri="{FF2B5EF4-FFF2-40B4-BE49-F238E27FC236}">
                  <a16:creationId xmlns:a16="http://schemas.microsoft.com/office/drawing/2014/main" id="{7CD2FA62-6365-1844-8C3B-BB9AE0915093}"/>
                </a:ext>
              </a:extLst>
            </p:cNvPr>
            <p:cNvGrpSpPr/>
            <p:nvPr/>
          </p:nvGrpSpPr>
          <p:grpSpPr>
            <a:xfrm>
              <a:off x="5855649" y="5238499"/>
              <a:ext cx="915246" cy="495385"/>
              <a:chOff x="9775412" y="3349347"/>
              <a:chExt cx="915246" cy="495385"/>
            </a:xfrm>
          </p:grpSpPr>
          <p:sp>
            <p:nvSpPr>
              <p:cNvPr id="568" name="Oval 567">
                <a:extLst>
                  <a:ext uri="{FF2B5EF4-FFF2-40B4-BE49-F238E27FC236}">
                    <a16:creationId xmlns:a16="http://schemas.microsoft.com/office/drawing/2014/main" id="{D96BE598-D5FE-BB42-A610-AFE3524AFF9C}"/>
                  </a:ext>
                </a:extLst>
              </p:cNvPr>
              <p:cNvSpPr/>
              <p:nvPr/>
            </p:nvSpPr>
            <p:spPr>
              <a:xfrm>
                <a:off x="9949747" y="3455135"/>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69" name="Oval 568">
                <a:extLst>
                  <a:ext uri="{FF2B5EF4-FFF2-40B4-BE49-F238E27FC236}">
                    <a16:creationId xmlns:a16="http://schemas.microsoft.com/office/drawing/2014/main" id="{90E34BDF-06C6-F343-AA5C-69B501BFF9FC}"/>
                  </a:ext>
                </a:extLst>
              </p:cNvPr>
              <p:cNvSpPr/>
              <p:nvPr/>
            </p:nvSpPr>
            <p:spPr>
              <a:xfrm>
                <a:off x="9903835" y="3615247"/>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70" name="Oval 569">
                <a:extLst>
                  <a:ext uri="{FF2B5EF4-FFF2-40B4-BE49-F238E27FC236}">
                    <a16:creationId xmlns:a16="http://schemas.microsoft.com/office/drawing/2014/main" id="{37F8C96E-3AC2-F640-94BF-797E3AEDC423}"/>
                  </a:ext>
                </a:extLst>
              </p:cNvPr>
              <p:cNvSpPr/>
              <p:nvPr/>
            </p:nvSpPr>
            <p:spPr>
              <a:xfrm>
                <a:off x="10318020" y="3486308"/>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71" name="Oval 570">
                <a:extLst>
                  <a:ext uri="{FF2B5EF4-FFF2-40B4-BE49-F238E27FC236}">
                    <a16:creationId xmlns:a16="http://schemas.microsoft.com/office/drawing/2014/main" id="{C3FCE679-22D6-CB47-9EFB-EDAC4F7AE262}"/>
                  </a:ext>
                </a:extLst>
              </p:cNvPr>
              <p:cNvSpPr/>
              <p:nvPr/>
            </p:nvSpPr>
            <p:spPr>
              <a:xfrm>
                <a:off x="10272108" y="3646420"/>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72" name="Oval 571">
                <a:extLst>
                  <a:ext uri="{FF2B5EF4-FFF2-40B4-BE49-F238E27FC236}">
                    <a16:creationId xmlns:a16="http://schemas.microsoft.com/office/drawing/2014/main" id="{4BD86632-107C-4340-B092-67E6CE5AF85F}"/>
                  </a:ext>
                </a:extLst>
              </p:cNvPr>
              <p:cNvSpPr/>
              <p:nvPr/>
            </p:nvSpPr>
            <p:spPr>
              <a:xfrm>
                <a:off x="9775412" y="3349347"/>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grpSp>
          <p:nvGrpSpPr>
            <p:cNvPr id="561" name="Group 560">
              <a:extLst>
                <a:ext uri="{FF2B5EF4-FFF2-40B4-BE49-F238E27FC236}">
                  <a16:creationId xmlns:a16="http://schemas.microsoft.com/office/drawing/2014/main" id="{06C02A05-40FB-3741-90EA-F64F2763A96F}"/>
                </a:ext>
              </a:extLst>
            </p:cNvPr>
            <p:cNvGrpSpPr/>
            <p:nvPr/>
          </p:nvGrpSpPr>
          <p:grpSpPr>
            <a:xfrm>
              <a:off x="7647962" y="1035371"/>
              <a:ext cx="915246" cy="495385"/>
              <a:chOff x="9775412" y="3349347"/>
              <a:chExt cx="915246" cy="495385"/>
            </a:xfrm>
          </p:grpSpPr>
          <p:sp>
            <p:nvSpPr>
              <p:cNvPr id="563" name="Oval 562">
                <a:extLst>
                  <a:ext uri="{FF2B5EF4-FFF2-40B4-BE49-F238E27FC236}">
                    <a16:creationId xmlns:a16="http://schemas.microsoft.com/office/drawing/2014/main" id="{591D3277-CD19-D44C-B90B-2537737BEB83}"/>
                  </a:ext>
                </a:extLst>
              </p:cNvPr>
              <p:cNvSpPr/>
              <p:nvPr/>
            </p:nvSpPr>
            <p:spPr>
              <a:xfrm>
                <a:off x="9949747" y="3455135"/>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64" name="Oval 563">
                <a:extLst>
                  <a:ext uri="{FF2B5EF4-FFF2-40B4-BE49-F238E27FC236}">
                    <a16:creationId xmlns:a16="http://schemas.microsoft.com/office/drawing/2014/main" id="{36967922-03AE-D444-A7E1-616B65DDE2F6}"/>
                  </a:ext>
                </a:extLst>
              </p:cNvPr>
              <p:cNvSpPr/>
              <p:nvPr/>
            </p:nvSpPr>
            <p:spPr>
              <a:xfrm>
                <a:off x="9903835" y="3615247"/>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65" name="Oval 564">
                <a:extLst>
                  <a:ext uri="{FF2B5EF4-FFF2-40B4-BE49-F238E27FC236}">
                    <a16:creationId xmlns:a16="http://schemas.microsoft.com/office/drawing/2014/main" id="{70F92D60-AF36-D348-9B48-631171543B0E}"/>
                  </a:ext>
                </a:extLst>
              </p:cNvPr>
              <p:cNvSpPr/>
              <p:nvPr/>
            </p:nvSpPr>
            <p:spPr>
              <a:xfrm>
                <a:off x="10318020" y="3486308"/>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66" name="Oval 565">
                <a:extLst>
                  <a:ext uri="{FF2B5EF4-FFF2-40B4-BE49-F238E27FC236}">
                    <a16:creationId xmlns:a16="http://schemas.microsoft.com/office/drawing/2014/main" id="{53CFB8D1-7F05-E946-BE32-15D752A5FCC1}"/>
                  </a:ext>
                </a:extLst>
              </p:cNvPr>
              <p:cNvSpPr/>
              <p:nvPr/>
            </p:nvSpPr>
            <p:spPr>
              <a:xfrm>
                <a:off x="10272108" y="3646420"/>
                <a:ext cx="264334" cy="128573"/>
              </a:xfrm>
              <a:prstGeom prst="ellipse">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67" name="Oval 566">
                <a:extLst>
                  <a:ext uri="{FF2B5EF4-FFF2-40B4-BE49-F238E27FC236}">
                    <a16:creationId xmlns:a16="http://schemas.microsoft.com/office/drawing/2014/main" id="{7BED43F5-CA84-684D-A6E1-D6B9A99BB4E1}"/>
                  </a:ext>
                </a:extLst>
              </p:cNvPr>
              <p:cNvSpPr/>
              <p:nvPr/>
            </p:nvSpPr>
            <p:spPr>
              <a:xfrm>
                <a:off x="9775412" y="3349347"/>
                <a:ext cx="915246" cy="495385"/>
              </a:xfrm>
              <a:prstGeom prst="ellipse">
                <a:avLst/>
              </a:prstGeom>
              <a:solidFill>
                <a:srgbClr val="FFC000">
                  <a:alpha val="20000"/>
                </a:srgbClr>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grpSp>
        <p:cxnSp>
          <p:nvCxnSpPr>
            <p:cNvPr id="562" name="Straight Arrow Connector 561">
              <a:extLst>
                <a:ext uri="{FF2B5EF4-FFF2-40B4-BE49-F238E27FC236}">
                  <a16:creationId xmlns:a16="http://schemas.microsoft.com/office/drawing/2014/main" id="{F0B1BC0B-111F-FC41-AE15-5AB4ACCFD4C6}"/>
                </a:ext>
              </a:extLst>
            </p:cNvPr>
            <p:cNvCxnSpPr>
              <a:stCxn id="567" idx="4"/>
              <a:endCxn id="593" idx="0"/>
            </p:cNvCxnSpPr>
            <p:nvPr/>
          </p:nvCxnSpPr>
          <p:spPr>
            <a:xfrm>
              <a:off x="8105585" y="1530756"/>
              <a:ext cx="147615" cy="573104"/>
            </a:xfrm>
            <a:prstGeom prst="straightConnector1">
              <a:avLst/>
            </a:prstGeom>
            <a:noFill/>
            <a:ln w="6350" cap="flat" cmpd="sng" algn="ctr">
              <a:solidFill>
                <a:srgbClr val="ED7D31"/>
              </a:solidFill>
              <a:prstDash val="solid"/>
              <a:miter lim="800000"/>
              <a:tailEnd type="triangle"/>
            </a:ln>
            <a:effectLst/>
          </p:spPr>
        </p:cxnSp>
      </p:grpSp>
      <p:sp>
        <p:nvSpPr>
          <p:cNvPr id="630" name="Oval 629">
            <a:extLst>
              <a:ext uri="{FF2B5EF4-FFF2-40B4-BE49-F238E27FC236}">
                <a16:creationId xmlns:a16="http://schemas.microsoft.com/office/drawing/2014/main" id="{86CBFC08-868F-0948-87D0-C8E0089624F2}"/>
              </a:ext>
            </a:extLst>
          </p:cNvPr>
          <p:cNvSpPr/>
          <p:nvPr/>
        </p:nvSpPr>
        <p:spPr>
          <a:xfrm>
            <a:off x="6918673" y="135930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1" name="Oval 630">
            <a:extLst>
              <a:ext uri="{FF2B5EF4-FFF2-40B4-BE49-F238E27FC236}">
                <a16:creationId xmlns:a16="http://schemas.microsoft.com/office/drawing/2014/main" id="{10331023-9EB6-6F44-A9EA-4CA74D86938A}"/>
              </a:ext>
            </a:extLst>
          </p:cNvPr>
          <p:cNvSpPr/>
          <p:nvPr/>
        </p:nvSpPr>
        <p:spPr>
          <a:xfrm>
            <a:off x="6528633" y="116853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3" name="Oval 632">
            <a:extLst>
              <a:ext uri="{FF2B5EF4-FFF2-40B4-BE49-F238E27FC236}">
                <a16:creationId xmlns:a16="http://schemas.microsoft.com/office/drawing/2014/main" id="{A4080799-44BE-E547-9FD3-FBD5CE5FC629}"/>
              </a:ext>
            </a:extLst>
          </p:cNvPr>
          <p:cNvSpPr/>
          <p:nvPr/>
        </p:nvSpPr>
        <p:spPr>
          <a:xfrm>
            <a:off x="8085236" y="1205599"/>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4" name="Oval 633">
            <a:extLst>
              <a:ext uri="{FF2B5EF4-FFF2-40B4-BE49-F238E27FC236}">
                <a16:creationId xmlns:a16="http://schemas.microsoft.com/office/drawing/2014/main" id="{E503E1BD-FC6D-8043-8DD9-22E77F08BEF2}"/>
              </a:ext>
            </a:extLst>
          </p:cNvPr>
          <p:cNvSpPr/>
          <p:nvPr/>
        </p:nvSpPr>
        <p:spPr>
          <a:xfrm>
            <a:off x="7385225" y="148570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5" name="Oval 634">
            <a:extLst>
              <a:ext uri="{FF2B5EF4-FFF2-40B4-BE49-F238E27FC236}">
                <a16:creationId xmlns:a16="http://schemas.microsoft.com/office/drawing/2014/main" id="{BD3B9FCF-7131-A443-8CA8-948C7D729ED4}"/>
              </a:ext>
            </a:extLst>
          </p:cNvPr>
          <p:cNvSpPr/>
          <p:nvPr/>
        </p:nvSpPr>
        <p:spPr>
          <a:xfrm>
            <a:off x="7136237" y="178636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6" name="Oval 635">
            <a:extLst>
              <a:ext uri="{FF2B5EF4-FFF2-40B4-BE49-F238E27FC236}">
                <a16:creationId xmlns:a16="http://schemas.microsoft.com/office/drawing/2014/main" id="{8769C2FA-4D62-404B-A657-C15DC222C787}"/>
              </a:ext>
            </a:extLst>
          </p:cNvPr>
          <p:cNvSpPr/>
          <p:nvPr/>
        </p:nvSpPr>
        <p:spPr>
          <a:xfrm>
            <a:off x="8118188" y="2505808"/>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7" name="Oval 636">
            <a:extLst>
              <a:ext uri="{FF2B5EF4-FFF2-40B4-BE49-F238E27FC236}">
                <a16:creationId xmlns:a16="http://schemas.microsoft.com/office/drawing/2014/main" id="{D309DFCE-D80A-1F4F-A25D-400645907393}"/>
              </a:ext>
            </a:extLst>
          </p:cNvPr>
          <p:cNvSpPr/>
          <p:nvPr/>
        </p:nvSpPr>
        <p:spPr>
          <a:xfrm>
            <a:off x="7774002" y="164532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8" name="Oval 637">
            <a:extLst>
              <a:ext uri="{FF2B5EF4-FFF2-40B4-BE49-F238E27FC236}">
                <a16:creationId xmlns:a16="http://schemas.microsoft.com/office/drawing/2014/main" id="{BAF1EAA2-E3B3-6A40-B47C-9EC0637D3F5F}"/>
              </a:ext>
            </a:extLst>
          </p:cNvPr>
          <p:cNvSpPr/>
          <p:nvPr/>
        </p:nvSpPr>
        <p:spPr>
          <a:xfrm>
            <a:off x="8003844" y="195378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39" name="Oval 638">
            <a:extLst>
              <a:ext uri="{FF2B5EF4-FFF2-40B4-BE49-F238E27FC236}">
                <a16:creationId xmlns:a16="http://schemas.microsoft.com/office/drawing/2014/main" id="{9EDAB2BA-D4B2-CD4C-AAF2-EFA48D6B18BE}"/>
              </a:ext>
            </a:extLst>
          </p:cNvPr>
          <p:cNvSpPr/>
          <p:nvPr/>
        </p:nvSpPr>
        <p:spPr>
          <a:xfrm>
            <a:off x="7637571" y="218166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0" name="Oval 639">
            <a:extLst>
              <a:ext uri="{FF2B5EF4-FFF2-40B4-BE49-F238E27FC236}">
                <a16:creationId xmlns:a16="http://schemas.microsoft.com/office/drawing/2014/main" id="{12880327-5663-2F47-9FD9-83B2A34754D4}"/>
              </a:ext>
            </a:extLst>
          </p:cNvPr>
          <p:cNvSpPr/>
          <p:nvPr/>
        </p:nvSpPr>
        <p:spPr>
          <a:xfrm>
            <a:off x="8226051" y="204079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1" name="Oval 640">
            <a:extLst>
              <a:ext uri="{FF2B5EF4-FFF2-40B4-BE49-F238E27FC236}">
                <a16:creationId xmlns:a16="http://schemas.microsoft.com/office/drawing/2014/main" id="{8027D904-B62E-1446-9CB7-AFE6ABB72163}"/>
              </a:ext>
            </a:extLst>
          </p:cNvPr>
          <p:cNvSpPr/>
          <p:nvPr/>
        </p:nvSpPr>
        <p:spPr>
          <a:xfrm>
            <a:off x="7229274" y="120148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2" name="Oval 641">
            <a:extLst>
              <a:ext uri="{FF2B5EF4-FFF2-40B4-BE49-F238E27FC236}">
                <a16:creationId xmlns:a16="http://schemas.microsoft.com/office/drawing/2014/main" id="{9A90201D-2ACC-D04D-B1D5-392AB19E7ED5}"/>
              </a:ext>
            </a:extLst>
          </p:cNvPr>
          <p:cNvSpPr/>
          <p:nvPr/>
        </p:nvSpPr>
        <p:spPr>
          <a:xfrm>
            <a:off x="7929703" y="142520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3" name="Oval 642">
            <a:extLst>
              <a:ext uri="{FF2B5EF4-FFF2-40B4-BE49-F238E27FC236}">
                <a16:creationId xmlns:a16="http://schemas.microsoft.com/office/drawing/2014/main" id="{F8046FE6-ED74-014B-B10D-6E44FAF382E6}"/>
              </a:ext>
            </a:extLst>
          </p:cNvPr>
          <p:cNvSpPr/>
          <p:nvPr/>
        </p:nvSpPr>
        <p:spPr>
          <a:xfrm>
            <a:off x="7611650" y="1653555"/>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4" name="Oval 643">
            <a:extLst>
              <a:ext uri="{FF2B5EF4-FFF2-40B4-BE49-F238E27FC236}">
                <a16:creationId xmlns:a16="http://schemas.microsoft.com/office/drawing/2014/main" id="{9F89A7CB-6D7C-B049-B597-FE4D50860146}"/>
              </a:ext>
            </a:extLst>
          </p:cNvPr>
          <p:cNvSpPr/>
          <p:nvPr/>
        </p:nvSpPr>
        <p:spPr>
          <a:xfrm>
            <a:off x="8019333" y="227452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5" name="Oval 644">
            <a:extLst>
              <a:ext uri="{FF2B5EF4-FFF2-40B4-BE49-F238E27FC236}">
                <a16:creationId xmlns:a16="http://schemas.microsoft.com/office/drawing/2014/main" id="{00F96F54-061C-8244-9351-D0F584B00DD1}"/>
              </a:ext>
            </a:extLst>
          </p:cNvPr>
          <p:cNvSpPr/>
          <p:nvPr/>
        </p:nvSpPr>
        <p:spPr>
          <a:xfrm>
            <a:off x="7880710" y="267407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6" name="Oval 645">
            <a:extLst>
              <a:ext uri="{FF2B5EF4-FFF2-40B4-BE49-F238E27FC236}">
                <a16:creationId xmlns:a16="http://schemas.microsoft.com/office/drawing/2014/main" id="{464EAB0E-9308-E04B-B0B6-66C882A262CF}"/>
              </a:ext>
            </a:extLst>
          </p:cNvPr>
          <p:cNvSpPr/>
          <p:nvPr/>
        </p:nvSpPr>
        <p:spPr>
          <a:xfrm>
            <a:off x="7669963" y="282816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7" name="Oval 646">
            <a:extLst>
              <a:ext uri="{FF2B5EF4-FFF2-40B4-BE49-F238E27FC236}">
                <a16:creationId xmlns:a16="http://schemas.microsoft.com/office/drawing/2014/main" id="{B4192777-0FAD-B641-ABD8-6B3D4E08D5D8}"/>
              </a:ext>
            </a:extLst>
          </p:cNvPr>
          <p:cNvSpPr/>
          <p:nvPr/>
        </p:nvSpPr>
        <p:spPr>
          <a:xfrm>
            <a:off x="8197218" y="303735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8" name="Oval 647">
            <a:extLst>
              <a:ext uri="{FF2B5EF4-FFF2-40B4-BE49-F238E27FC236}">
                <a16:creationId xmlns:a16="http://schemas.microsoft.com/office/drawing/2014/main" id="{64808A8B-9C4C-6440-804D-9EFF8259E2BE}"/>
              </a:ext>
            </a:extLst>
          </p:cNvPr>
          <p:cNvSpPr/>
          <p:nvPr/>
        </p:nvSpPr>
        <p:spPr>
          <a:xfrm>
            <a:off x="8131315" y="277627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49" name="Oval 648">
            <a:extLst>
              <a:ext uri="{FF2B5EF4-FFF2-40B4-BE49-F238E27FC236}">
                <a16:creationId xmlns:a16="http://schemas.microsoft.com/office/drawing/2014/main" id="{B86EBF03-D51C-F14D-BFD6-489369C9E6E0}"/>
              </a:ext>
            </a:extLst>
          </p:cNvPr>
          <p:cNvSpPr/>
          <p:nvPr/>
        </p:nvSpPr>
        <p:spPr>
          <a:xfrm>
            <a:off x="8184091" y="164532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0" name="Oval 649">
            <a:extLst>
              <a:ext uri="{FF2B5EF4-FFF2-40B4-BE49-F238E27FC236}">
                <a16:creationId xmlns:a16="http://schemas.microsoft.com/office/drawing/2014/main" id="{A6C92A0E-7DA7-A444-8F42-F1871D9C179E}"/>
              </a:ext>
            </a:extLst>
          </p:cNvPr>
          <p:cNvSpPr/>
          <p:nvPr/>
        </p:nvSpPr>
        <p:spPr>
          <a:xfrm>
            <a:off x="6855162" y="723468"/>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1" name="Oval 650">
            <a:extLst>
              <a:ext uri="{FF2B5EF4-FFF2-40B4-BE49-F238E27FC236}">
                <a16:creationId xmlns:a16="http://schemas.microsoft.com/office/drawing/2014/main" id="{2CCA823E-2A26-7846-A463-14AA003FF070}"/>
              </a:ext>
            </a:extLst>
          </p:cNvPr>
          <p:cNvSpPr/>
          <p:nvPr/>
        </p:nvSpPr>
        <p:spPr>
          <a:xfrm>
            <a:off x="6808612" y="118964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3" name="Oval 652">
            <a:extLst>
              <a:ext uri="{FF2B5EF4-FFF2-40B4-BE49-F238E27FC236}">
                <a16:creationId xmlns:a16="http://schemas.microsoft.com/office/drawing/2014/main" id="{FDF4663E-D3CC-2E4B-9DC6-061E21D5426A}"/>
              </a:ext>
            </a:extLst>
          </p:cNvPr>
          <p:cNvSpPr/>
          <p:nvPr/>
        </p:nvSpPr>
        <p:spPr>
          <a:xfrm>
            <a:off x="5986069" y="41004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4" name="Oval 653">
            <a:extLst>
              <a:ext uri="{FF2B5EF4-FFF2-40B4-BE49-F238E27FC236}">
                <a16:creationId xmlns:a16="http://schemas.microsoft.com/office/drawing/2014/main" id="{0BAB2EDF-940E-AF4F-B8AB-675573393508}"/>
              </a:ext>
            </a:extLst>
          </p:cNvPr>
          <p:cNvSpPr/>
          <p:nvPr/>
        </p:nvSpPr>
        <p:spPr>
          <a:xfrm>
            <a:off x="6363206" y="44711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5" name="Oval 654">
            <a:extLst>
              <a:ext uri="{FF2B5EF4-FFF2-40B4-BE49-F238E27FC236}">
                <a16:creationId xmlns:a16="http://schemas.microsoft.com/office/drawing/2014/main" id="{71E69F71-1B8C-6142-8C3F-60668C1EAF99}"/>
              </a:ext>
            </a:extLst>
          </p:cNvPr>
          <p:cNvSpPr/>
          <p:nvPr/>
        </p:nvSpPr>
        <p:spPr>
          <a:xfrm>
            <a:off x="5663195" y="72722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6" name="Oval 655">
            <a:extLst>
              <a:ext uri="{FF2B5EF4-FFF2-40B4-BE49-F238E27FC236}">
                <a16:creationId xmlns:a16="http://schemas.microsoft.com/office/drawing/2014/main" id="{6D3586CB-6D0D-0842-805F-0E27AB24AC20}"/>
              </a:ext>
            </a:extLst>
          </p:cNvPr>
          <p:cNvSpPr/>
          <p:nvPr/>
        </p:nvSpPr>
        <p:spPr>
          <a:xfrm>
            <a:off x="5704385" y="1101019"/>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7" name="Oval 656">
            <a:extLst>
              <a:ext uri="{FF2B5EF4-FFF2-40B4-BE49-F238E27FC236}">
                <a16:creationId xmlns:a16="http://schemas.microsoft.com/office/drawing/2014/main" id="{ACD294ED-36DF-154B-AC53-F97A3483747F}"/>
              </a:ext>
            </a:extLst>
          </p:cNvPr>
          <p:cNvSpPr/>
          <p:nvPr/>
        </p:nvSpPr>
        <p:spPr>
          <a:xfrm>
            <a:off x="6051972" y="886835"/>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8" name="Oval 657">
            <a:extLst>
              <a:ext uri="{FF2B5EF4-FFF2-40B4-BE49-F238E27FC236}">
                <a16:creationId xmlns:a16="http://schemas.microsoft.com/office/drawing/2014/main" id="{A3369348-7E3B-A342-9689-48E6659889B0}"/>
              </a:ext>
            </a:extLst>
          </p:cNvPr>
          <p:cNvSpPr/>
          <p:nvPr/>
        </p:nvSpPr>
        <p:spPr>
          <a:xfrm>
            <a:off x="5507244" y="44299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59" name="Oval 658">
            <a:extLst>
              <a:ext uri="{FF2B5EF4-FFF2-40B4-BE49-F238E27FC236}">
                <a16:creationId xmlns:a16="http://schemas.microsoft.com/office/drawing/2014/main" id="{920784F3-9481-634E-8FB6-EA499A8BF577}"/>
              </a:ext>
            </a:extLst>
          </p:cNvPr>
          <p:cNvSpPr/>
          <p:nvPr/>
        </p:nvSpPr>
        <p:spPr>
          <a:xfrm>
            <a:off x="6207673" y="666719"/>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0" name="Oval 659">
            <a:extLst>
              <a:ext uri="{FF2B5EF4-FFF2-40B4-BE49-F238E27FC236}">
                <a16:creationId xmlns:a16="http://schemas.microsoft.com/office/drawing/2014/main" id="{78C9D026-DED6-674D-B35E-0683CA46B9AE}"/>
              </a:ext>
            </a:extLst>
          </p:cNvPr>
          <p:cNvSpPr/>
          <p:nvPr/>
        </p:nvSpPr>
        <p:spPr>
          <a:xfrm>
            <a:off x="5889620" y="895068"/>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1" name="Oval 660">
            <a:extLst>
              <a:ext uri="{FF2B5EF4-FFF2-40B4-BE49-F238E27FC236}">
                <a16:creationId xmlns:a16="http://schemas.microsoft.com/office/drawing/2014/main" id="{C18167FC-42FC-6943-A03D-328D474E43EF}"/>
              </a:ext>
            </a:extLst>
          </p:cNvPr>
          <p:cNvSpPr/>
          <p:nvPr/>
        </p:nvSpPr>
        <p:spPr>
          <a:xfrm>
            <a:off x="6462061" y="88683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2" name="Oval 661">
            <a:extLst>
              <a:ext uri="{FF2B5EF4-FFF2-40B4-BE49-F238E27FC236}">
                <a16:creationId xmlns:a16="http://schemas.microsoft.com/office/drawing/2014/main" id="{106E12A9-AFFD-D440-A853-D4815C9D0BD4}"/>
              </a:ext>
            </a:extLst>
          </p:cNvPr>
          <p:cNvSpPr/>
          <p:nvPr/>
        </p:nvSpPr>
        <p:spPr>
          <a:xfrm>
            <a:off x="5605531" y="28240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3" name="Oval 662">
            <a:extLst>
              <a:ext uri="{FF2B5EF4-FFF2-40B4-BE49-F238E27FC236}">
                <a16:creationId xmlns:a16="http://schemas.microsoft.com/office/drawing/2014/main" id="{4D782385-1DB7-E746-A62C-E890C8E359C0}"/>
              </a:ext>
            </a:extLst>
          </p:cNvPr>
          <p:cNvSpPr/>
          <p:nvPr/>
        </p:nvSpPr>
        <p:spPr>
          <a:xfrm>
            <a:off x="4407218" y="462318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4" name="Oval 663">
            <a:extLst>
              <a:ext uri="{FF2B5EF4-FFF2-40B4-BE49-F238E27FC236}">
                <a16:creationId xmlns:a16="http://schemas.microsoft.com/office/drawing/2014/main" id="{25F47680-D8D6-134F-8F0B-9652ABA4615F}"/>
              </a:ext>
            </a:extLst>
          </p:cNvPr>
          <p:cNvSpPr/>
          <p:nvPr/>
        </p:nvSpPr>
        <p:spPr>
          <a:xfrm>
            <a:off x="4017178" y="443241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5" name="Oval 664">
            <a:extLst>
              <a:ext uri="{FF2B5EF4-FFF2-40B4-BE49-F238E27FC236}">
                <a16:creationId xmlns:a16="http://schemas.microsoft.com/office/drawing/2014/main" id="{B55E93AE-9D16-8045-BB17-2CF8E174C874}"/>
              </a:ext>
            </a:extLst>
          </p:cNvPr>
          <p:cNvSpPr/>
          <p:nvPr/>
        </p:nvSpPr>
        <p:spPr>
          <a:xfrm>
            <a:off x="5196644" y="443241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6" name="Oval 665">
            <a:extLst>
              <a:ext uri="{FF2B5EF4-FFF2-40B4-BE49-F238E27FC236}">
                <a16:creationId xmlns:a16="http://schemas.microsoft.com/office/drawing/2014/main" id="{CDE79F51-3193-D747-A5D4-D8BCDBD06429}"/>
              </a:ext>
            </a:extLst>
          </p:cNvPr>
          <p:cNvSpPr/>
          <p:nvPr/>
        </p:nvSpPr>
        <p:spPr>
          <a:xfrm>
            <a:off x="4873770" y="474959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7" name="Oval 666">
            <a:extLst>
              <a:ext uri="{FF2B5EF4-FFF2-40B4-BE49-F238E27FC236}">
                <a16:creationId xmlns:a16="http://schemas.microsoft.com/office/drawing/2014/main" id="{64C2D3AA-6F78-D14F-9CBA-73D75DE48F40}"/>
              </a:ext>
            </a:extLst>
          </p:cNvPr>
          <p:cNvSpPr/>
          <p:nvPr/>
        </p:nvSpPr>
        <p:spPr>
          <a:xfrm>
            <a:off x="4717819" y="446536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8" name="Oval 667">
            <a:extLst>
              <a:ext uri="{FF2B5EF4-FFF2-40B4-BE49-F238E27FC236}">
                <a16:creationId xmlns:a16="http://schemas.microsoft.com/office/drawing/2014/main" id="{E8C0F6B5-BEF6-1D4B-820F-51600366817B}"/>
              </a:ext>
            </a:extLst>
          </p:cNvPr>
          <p:cNvSpPr/>
          <p:nvPr/>
        </p:nvSpPr>
        <p:spPr>
          <a:xfrm>
            <a:off x="4208622" y="410195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69" name="Oval 668">
            <a:extLst>
              <a:ext uri="{FF2B5EF4-FFF2-40B4-BE49-F238E27FC236}">
                <a16:creationId xmlns:a16="http://schemas.microsoft.com/office/drawing/2014/main" id="{D543DE4D-6FBD-5546-A399-D9BEC701789E}"/>
              </a:ext>
            </a:extLst>
          </p:cNvPr>
          <p:cNvSpPr/>
          <p:nvPr/>
        </p:nvSpPr>
        <p:spPr>
          <a:xfrm>
            <a:off x="4297157" y="4453529"/>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0" name="Oval 669">
            <a:extLst>
              <a:ext uri="{FF2B5EF4-FFF2-40B4-BE49-F238E27FC236}">
                <a16:creationId xmlns:a16="http://schemas.microsoft.com/office/drawing/2014/main" id="{CB252AC6-600A-1C48-8E13-BD7C3A08681B}"/>
              </a:ext>
            </a:extLst>
          </p:cNvPr>
          <p:cNvSpPr/>
          <p:nvPr/>
        </p:nvSpPr>
        <p:spPr>
          <a:xfrm>
            <a:off x="4816106" y="430477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1" name="Oval 670">
            <a:extLst>
              <a:ext uri="{FF2B5EF4-FFF2-40B4-BE49-F238E27FC236}">
                <a16:creationId xmlns:a16="http://schemas.microsoft.com/office/drawing/2014/main" id="{43235376-028F-0F48-8B25-ED59B4F5F52C}"/>
              </a:ext>
            </a:extLst>
          </p:cNvPr>
          <p:cNvSpPr/>
          <p:nvPr/>
        </p:nvSpPr>
        <p:spPr>
          <a:xfrm>
            <a:off x="7581070" y="303316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2" name="Oval 671">
            <a:extLst>
              <a:ext uri="{FF2B5EF4-FFF2-40B4-BE49-F238E27FC236}">
                <a16:creationId xmlns:a16="http://schemas.microsoft.com/office/drawing/2014/main" id="{69311125-F9D4-B44A-B41A-27404DA62581}"/>
              </a:ext>
            </a:extLst>
          </p:cNvPr>
          <p:cNvSpPr/>
          <p:nvPr/>
        </p:nvSpPr>
        <p:spPr>
          <a:xfrm>
            <a:off x="3950606" y="415071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3" name="Oval 672">
            <a:extLst>
              <a:ext uri="{FF2B5EF4-FFF2-40B4-BE49-F238E27FC236}">
                <a16:creationId xmlns:a16="http://schemas.microsoft.com/office/drawing/2014/main" id="{9D14263E-28D0-A74E-8871-5267DAA13F3F}"/>
              </a:ext>
            </a:extLst>
          </p:cNvPr>
          <p:cNvSpPr/>
          <p:nvPr/>
        </p:nvSpPr>
        <p:spPr>
          <a:xfrm>
            <a:off x="4528052" y="89832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4" name="Oval 673">
            <a:extLst>
              <a:ext uri="{FF2B5EF4-FFF2-40B4-BE49-F238E27FC236}">
                <a16:creationId xmlns:a16="http://schemas.microsoft.com/office/drawing/2014/main" id="{E5B41DF8-569D-CE45-AF3E-D471FA4FE50A}"/>
              </a:ext>
            </a:extLst>
          </p:cNvPr>
          <p:cNvSpPr/>
          <p:nvPr/>
        </p:nvSpPr>
        <p:spPr>
          <a:xfrm>
            <a:off x="4138012" y="70754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5" name="Oval 674">
            <a:extLst>
              <a:ext uri="{FF2B5EF4-FFF2-40B4-BE49-F238E27FC236}">
                <a16:creationId xmlns:a16="http://schemas.microsoft.com/office/drawing/2014/main" id="{8886FF41-2142-2844-894C-4110ACFB0272}"/>
              </a:ext>
            </a:extLst>
          </p:cNvPr>
          <p:cNvSpPr/>
          <p:nvPr/>
        </p:nvSpPr>
        <p:spPr>
          <a:xfrm>
            <a:off x="5317478" y="70754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6" name="Oval 675">
            <a:extLst>
              <a:ext uri="{FF2B5EF4-FFF2-40B4-BE49-F238E27FC236}">
                <a16:creationId xmlns:a16="http://schemas.microsoft.com/office/drawing/2014/main" id="{45FF8098-6C8B-FA44-9809-95AC09053AE2}"/>
              </a:ext>
            </a:extLst>
          </p:cNvPr>
          <p:cNvSpPr/>
          <p:nvPr/>
        </p:nvSpPr>
        <p:spPr>
          <a:xfrm>
            <a:off x="4994604" y="102472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7" name="Oval 676">
            <a:extLst>
              <a:ext uri="{FF2B5EF4-FFF2-40B4-BE49-F238E27FC236}">
                <a16:creationId xmlns:a16="http://schemas.microsoft.com/office/drawing/2014/main" id="{7EED4D91-1823-8C49-8F0D-F215252D5C4F}"/>
              </a:ext>
            </a:extLst>
          </p:cNvPr>
          <p:cNvSpPr/>
          <p:nvPr/>
        </p:nvSpPr>
        <p:spPr>
          <a:xfrm>
            <a:off x="4838653" y="740498"/>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8" name="Oval 677">
            <a:extLst>
              <a:ext uri="{FF2B5EF4-FFF2-40B4-BE49-F238E27FC236}">
                <a16:creationId xmlns:a16="http://schemas.microsoft.com/office/drawing/2014/main" id="{02099B59-7D8A-D34B-856C-2DF8F59DCA8F}"/>
              </a:ext>
            </a:extLst>
          </p:cNvPr>
          <p:cNvSpPr/>
          <p:nvPr/>
        </p:nvSpPr>
        <p:spPr>
          <a:xfrm>
            <a:off x="4329456" y="37709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79" name="Oval 678">
            <a:extLst>
              <a:ext uri="{FF2B5EF4-FFF2-40B4-BE49-F238E27FC236}">
                <a16:creationId xmlns:a16="http://schemas.microsoft.com/office/drawing/2014/main" id="{3EADF72E-1481-2B4C-B569-EBCF1B5C2670}"/>
              </a:ext>
            </a:extLst>
          </p:cNvPr>
          <p:cNvSpPr/>
          <p:nvPr/>
        </p:nvSpPr>
        <p:spPr>
          <a:xfrm>
            <a:off x="4417991" y="72866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0" name="Oval 679">
            <a:extLst>
              <a:ext uri="{FF2B5EF4-FFF2-40B4-BE49-F238E27FC236}">
                <a16:creationId xmlns:a16="http://schemas.microsoft.com/office/drawing/2014/main" id="{650B5770-AD1E-A347-8E4B-20D49457EA07}"/>
              </a:ext>
            </a:extLst>
          </p:cNvPr>
          <p:cNvSpPr/>
          <p:nvPr/>
        </p:nvSpPr>
        <p:spPr>
          <a:xfrm>
            <a:off x="4936940" y="57991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1" name="Oval 680">
            <a:extLst>
              <a:ext uri="{FF2B5EF4-FFF2-40B4-BE49-F238E27FC236}">
                <a16:creationId xmlns:a16="http://schemas.microsoft.com/office/drawing/2014/main" id="{5FBC15B2-6EB1-F14A-8C77-A470C3E5B0A0}"/>
              </a:ext>
            </a:extLst>
          </p:cNvPr>
          <p:cNvSpPr/>
          <p:nvPr/>
        </p:nvSpPr>
        <p:spPr>
          <a:xfrm>
            <a:off x="3731448" y="1237725"/>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2" name="Oval 681">
            <a:extLst>
              <a:ext uri="{FF2B5EF4-FFF2-40B4-BE49-F238E27FC236}">
                <a16:creationId xmlns:a16="http://schemas.microsoft.com/office/drawing/2014/main" id="{C02EE2F1-BC98-AB49-8E60-47665B320286}"/>
              </a:ext>
            </a:extLst>
          </p:cNvPr>
          <p:cNvSpPr/>
          <p:nvPr/>
        </p:nvSpPr>
        <p:spPr>
          <a:xfrm>
            <a:off x="4071440" y="42585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3" name="Oval 682">
            <a:extLst>
              <a:ext uri="{FF2B5EF4-FFF2-40B4-BE49-F238E27FC236}">
                <a16:creationId xmlns:a16="http://schemas.microsoft.com/office/drawing/2014/main" id="{994DEFB2-4596-554A-B3C6-663554FA63C3}"/>
              </a:ext>
            </a:extLst>
          </p:cNvPr>
          <p:cNvSpPr/>
          <p:nvPr/>
        </p:nvSpPr>
        <p:spPr>
          <a:xfrm>
            <a:off x="5160308" y="39251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4" name="Oval 683">
            <a:extLst>
              <a:ext uri="{FF2B5EF4-FFF2-40B4-BE49-F238E27FC236}">
                <a16:creationId xmlns:a16="http://schemas.microsoft.com/office/drawing/2014/main" id="{31AB5E9F-4D7C-C045-97C7-FFD4AD95C404}"/>
              </a:ext>
            </a:extLst>
          </p:cNvPr>
          <p:cNvSpPr/>
          <p:nvPr/>
        </p:nvSpPr>
        <p:spPr>
          <a:xfrm>
            <a:off x="5054479" y="735749"/>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5" name="Oval 684">
            <a:extLst>
              <a:ext uri="{FF2B5EF4-FFF2-40B4-BE49-F238E27FC236}">
                <a16:creationId xmlns:a16="http://schemas.microsoft.com/office/drawing/2014/main" id="{203DD58A-7F7C-0D48-9F3D-32FFAAA9064F}"/>
              </a:ext>
            </a:extLst>
          </p:cNvPr>
          <p:cNvSpPr/>
          <p:nvPr/>
        </p:nvSpPr>
        <p:spPr>
          <a:xfrm>
            <a:off x="5285888" y="113753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6" name="Oval 685">
            <a:extLst>
              <a:ext uri="{FF2B5EF4-FFF2-40B4-BE49-F238E27FC236}">
                <a16:creationId xmlns:a16="http://schemas.microsoft.com/office/drawing/2014/main" id="{7D110F31-F050-804A-97B4-4CA7686C9C89}"/>
              </a:ext>
            </a:extLst>
          </p:cNvPr>
          <p:cNvSpPr/>
          <p:nvPr/>
        </p:nvSpPr>
        <p:spPr>
          <a:xfrm>
            <a:off x="4814591" y="37284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7" name="Oval 686">
            <a:extLst>
              <a:ext uri="{FF2B5EF4-FFF2-40B4-BE49-F238E27FC236}">
                <a16:creationId xmlns:a16="http://schemas.microsoft.com/office/drawing/2014/main" id="{18DD7538-90C1-F84B-BE01-3EB51A645083}"/>
              </a:ext>
            </a:extLst>
          </p:cNvPr>
          <p:cNvSpPr/>
          <p:nvPr/>
        </p:nvSpPr>
        <p:spPr>
          <a:xfrm>
            <a:off x="4316329" y="119806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8" name="Oval 687">
            <a:extLst>
              <a:ext uri="{FF2B5EF4-FFF2-40B4-BE49-F238E27FC236}">
                <a16:creationId xmlns:a16="http://schemas.microsoft.com/office/drawing/2014/main" id="{757AA5F6-1C40-8742-B5AD-FC2BC410D23C}"/>
              </a:ext>
            </a:extLst>
          </p:cNvPr>
          <p:cNvSpPr/>
          <p:nvPr/>
        </p:nvSpPr>
        <p:spPr>
          <a:xfrm>
            <a:off x="4159975" y="949959"/>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89" name="Oval 688">
            <a:extLst>
              <a:ext uri="{FF2B5EF4-FFF2-40B4-BE49-F238E27FC236}">
                <a16:creationId xmlns:a16="http://schemas.microsoft.com/office/drawing/2014/main" id="{103A4F26-9FAB-2049-8C1D-5AFBE36E0452}"/>
              </a:ext>
            </a:extLst>
          </p:cNvPr>
          <p:cNvSpPr/>
          <p:nvPr/>
        </p:nvSpPr>
        <p:spPr>
          <a:xfrm>
            <a:off x="4258262" y="78937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0" name="Oval 689">
            <a:extLst>
              <a:ext uri="{FF2B5EF4-FFF2-40B4-BE49-F238E27FC236}">
                <a16:creationId xmlns:a16="http://schemas.microsoft.com/office/drawing/2014/main" id="{19665A3F-98E8-CC4D-81AE-20A3B5459CFC}"/>
              </a:ext>
            </a:extLst>
          </p:cNvPr>
          <p:cNvSpPr/>
          <p:nvPr/>
        </p:nvSpPr>
        <p:spPr>
          <a:xfrm>
            <a:off x="3970209" y="121451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1" name="Oval 690">
            <a:extLst>
              <a:ext uri="{FF2B5EF4-FFF2-40B4-BE49-F238E27FC236}">
                <a16:creationId xmlns:a16="http://schemas.microsoft.com/office/drawing/2014/main" id="{7E739B90-AAEB-494F-9B34-EA8ECDCE8EE7}"/>
              </a:ext>
            </a:extLst>
          </p:cNvPr>
          <p:cNvSpPr/>
          <p:nvPr/>
        </p:nvSpPr>
        <p:spPr>
          <a:xfrm>
            <a:off x="3109789" y="148417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2" name="Oval 691">
            <a:extLst>
              <a:ext uri="{FF2B5EF4-FFF2-40B4-BE49-F238E27FC236}">
                <a16:creationId xmlns:a16="http://schemas.microsoft.com/office/drawing/2014/main" id="{2B836CCC-42CB-AB46-8BA4-38BCD5292CC2}"/>
              </a:ext>
            </a:extLst>
          </p:cNvPr>
          <p:cNvSpPr/>
          <p:nvPr/>
        </p:nvSpPr>
        <p:spPr>
          <a:xfrm>
            <a:off x="2719749" y="129340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3" name="Oval 692">
            <a:extLst>
              <a:ext uri="{FF2B5EF4-FFF2-40B4-BE49-F238E27FC236}">
                <a16:creationId xmlns:a16="http://schemas.microsoft.com/office/drawing/2014/main" id="{BE1DB136-A4DB-7240-89AA-915A8465A847}"/>
              </a:ext>
            </a:extLst>
          </p:cNvPr>
          <p:cNvSpPr/>
          <p:nvPr/>
        </p:nvSpPr>
        <p:spPr>
          <a:xfrm>
            <a:off x="3853237" y="151573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4" name="Oval 693">
            <a:extLst>
              <a:ext uri="{FF2B5EF4-FFF2-40B4-BE49-F238E27FC236}">
                <a16:creationId xmlns:a16="http://schemas.microsoft.com/office/drawing/2014/main" id="{E15AA70D-C960-F246-AEF6-46FB58E04482}"/>
              </a:ext>
            </a:extLst>
          </p:cNvPr>
          <p:cNvSpPr/>
          <p:nvPr/>
        </p:nvSpPr>
        <p:spPr>
          <a:xfrm>
            <a:off x="3420390" y="132635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5" name="Oval 694">
            <a:extLst>
              <a:ext uri="{FF2B5EF4-FFF2-40B4-BE49-F238E27FC236}">
                <a16:creationId xmlns:a16="http://schemas.microsoft.com/office/drawing/2014/main" id="{E6750583-5A2E-E349-8D05-0797E2FF0CB2}"/>
              </a:ext>
            </a:extLst>
          </p:cNvPr>
          <p:cNvSpPr/>
          <p:nvPr/>
        </p:nvSpPr>
        <p:spPr>
          <a:xfrm>
            <a:off x="2911193" y="96294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6" name="Oval 695">
            <a:extLst>
              <a:ext uri="{FF2B5EF4-FFF2-40B4-BE49-F238E27FC236}">
                <a16:creationId xmlns:a16="http://schemas.microsoft.com/office/drawing/2014/main" id="{AAA39844-DAC4-3A44-A0B3-B212E40CC15A}"/>
              </a:ext>
            </a:extLst>
          </p:cNvPr>
          <p:cNvSpPr/>
          <p:nvPr/>
        </p:nvSpPr>
        <p:spPr>
          <a:xfrm>
            <a:off x="2999728" y="131451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7" name="Oval 696">
            <a:extLst>
              <a:ext uri="{FF2B5EF4-FFF2-40B4-BE49-F238E27FC236}">
                <a16:creationId xmlns:a16="http://schemas.microsoft.com/office/drawing/2014/main" id="{974B43B8-DE64-5B41-8E29-C84577C95A3B}"/>
              </a:ext>
            </a:extLst>
          </p:cNvPr>
          <p:cNvSpPr/>
          <p:nvPr/>
        </p:nvSpPr>
        <p:spPr>
          <a:xfrm>
            <a:off x="3518677" y="116576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8" name="Oval 697">
            <a:extLst>
              <a:ext uri="{FF2B5EF4-FFF2-40B4-BE49-F238E27FC236}">
                <a16:creationId xmlns:a16="http://schemas.microsoft.com/office/drawing/2014/main" id="{3AFB5DCC-3764-F444-98EA-568E00061FEF}"/>
              </a:ext>
            </a:extLst>
          </p:cNvPr>
          <p:cNvSpPr/>
          <p:nvPr/>
        </p:nvSpPr>
        <p:spPr>
          <a:xfrm>
            <a:off x="2653177" y="101170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99" name="Oval 698">
            <a:extLst>
              <a:ext uri="{FF2B5EF4-FFF2-40B4-BE49-F238E27FC236}">
                <a16:creationId xmlns:a16="http://schemas.microsoft.com/office/drawing/2014/main" id="{7988194E-DF5F-1841-AFB7-D23F2328581E}"/>
              </a:ext>
            </a:extLst>
          </p:cNvPr>
          <p:cNvSpPr/>
          <p:nvPr/>
        </p:nvSpPr>
        <p:spPr>
          <a:xfrm>
            <a:off x="3742045" y="97836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0" name="Oval 699">
            <a:extLst>
              <a:ext uri="{FF2B5EF4-FFF2-40B4-BE49-F238E27FC236}">
                <a16:creationId xmlns:a16="http://schemas.microsoft.com/office/drawing/2014/main" id="{489EB615-03CC-4B4B-A1BB-9124DAAC2DEC}"/>
              </a:ext>
            </a:extLst>
          </p:cNvPr>
          <p:cNvSpPr/>
          <p:nvPr/>
        </p:nvSpPr>
        <p:spPr>
          <a:xfrm>
            <a:off x="3586094" y="69414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1" name="Oval 700">
            <a:extLst>
              <a:ext uri="{FF2B5EF4-FFF2-40B4-BE49-F238E27FC236}">
                <a16:creationId xmlns:a16="http://schemas.microsoft.com/office/drawing/2014/main" id="{9EEF3BAF-CC89-254D-B46D-AE4A49CC1012}"/>
              </a:ext>
            </a:extLst>
          </p:cNvPr>
          <p:cNvSpPr/>
          <p:nvPr/>
        </p:nvSpPr>
        <p:spPr>
          <a:xfrm>
            <a:off x="3396328" y="95869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2" name="Oval 701">
            <a:extLst>
              <a:ext uri="{FF2B5EF4-FFF2-40B4-BE49-F238E27FC236}">
                <a16:creationId xmlns:a16="http://schemas.microsoft.com/office/drawing/2014/main" id="{948CDE37-7414-6040-8A03-B197B4C64E7C}"/>
              </a:ext>
            </a:extLst>
          </p:cNvPr>
          <p:cNvSpPr/>
          <p:nvPr/>
        </p:nvSpPr>
        <p:spPr>
          <a:xfrm>
            <a:off x="2741712" y="153581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3" name="Oval 702">
            <a:extLst>
              <a:ext uri="{FF2B5EF4-FFF2-40B4-BE49-F238E27FC236}">
                <a16:creationId xmlns:a16="http://schemas.microsoft.com/office/drawing/2014/main" id="{D5F92B2E-B04F-774B-BBAA-928AE1CFA6D0}"/>
              </a:ext>
            </a:extLst>
          </p:cNvPr>
          <p:cNvSpPr/>
          <p:nvPr/>
        </p:nvSpPr>
        <p:spPr>
          <a:xfrm>
            <a:off x="2839999" y="137522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4" name="Oval 703">
            <a:extLst>
              <a:ext uri="{FF2B5EF4-FFF2-40B4-BE49-F238E27FC236}">
                <a16:creationId xmlns:a16="http://schemas.microsoft.com/office/drawing/2014/main" id="{37EFBF89-EBE9-2547-9822-CDCF595887F1}"/>
              </a:ext>
            </a:extLst>
          </p:cNvPr>
          <p:cNvSpPr/>
          <p:nvPr/>
        </p:nvSpPr>
        <p:spPr>
          <a:xfrm>
            <a:off x="3170834" y="184105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5" name="Oval 704">
            <a:extLst>
              <a:ext uri="{FF2B5EF4-FFF2-40B4-BE49-F238E27FC236}">
                <a16:creationId xmlns:a16="http://schemas.microsoft.com/office/drawing/2014/main" id="{3328DD7B-8D60-174A-927E-D42331916529}"/>
              </a:ext>
            </a:extLst>
          </p:cNvPr>
          <p:cNvSpPr/>
          <p:nvPr/>
        </p:nvSpPr>
        <p:spPr>
          <a:xfrm>
            <a:off x="2847960" y="2158228"/>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6" name="Oval 705">
            <a:extLst>
              <a:ext uri="{FF2B5EF4-FFF2-40B4-BE49-F238E27FC236}">
                <a16:creationId xmlns:a16="http://schemas.microsoft.com/office/drawing/2014/main" id="{D18B00CB-B924-004A-8F25-0334AFFB6A1F}"/>
              </a:ext>
            </a:extLst>
          </p:cNvPr>
          <p:cNvSpPr/>
          <p:nvPr/>
        </p:nvSpPr>
        <p:spPr>
          <a:xfrm>
            <a:off x="2889150" y="253202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7" name="Oval 706">
            <a:extLst>
              <a:ext uri="{FF2B5EF4-FFF2-40B4-BE49-F238E27FC236}">
                <a16:creationId xmlns:a16="http://schemas.microsoft.com/office/drawing/2014/main" id="{129F9DEA-D51F-1C44-AFB7-51A9AD06F2C6}"/>
              </a:ext>
            </a:extLst>
          </p:cNvPr>
          <p:cNvSpPr/>
          <p:nvPr/>
        </p:nvSpPr>
        <p:spPr>
          <a:xfrm>
            <a:off x="2692009" y="187400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8" name="Oval 707">
            <a:extLst>
              <a:ext uri="{FF2B5EF4-FFF2-40B4-BE49-F238E27FC236}">
                <a16:creationId xmlns:a16="http://schemas.microsoft.com/office/drawing/2014/main" id="{E89C37C3-E414-2747-B2F3-E5BEE2711101}"/>
              </a:ext>
            </a:extLst>
          </p:cNvPr>
          <p:cNvSpPr/>
          <p:nvPr/>
        </p:nvSpPr>
        <p:spPr>
          <a:xfrm>
            <a:off x="3074385" y="232607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09" name="Oval 708">
            <a:extLst>
              <a:ext uri="{FF2B5EF4-FFF2-40B4-BE49-F238E27FC236}">
                <a16:creationId xmlns:a16="http://schemas.microsoft.com/office/drawing/2014/main" id="{BFAC564E-C46A-8949-A0F1-FB7861D1B53A}"/>
              </a:ext>
            </a:extLst>
          </p:cNvPr>
          <p:cNvSpPr/>
          <p:nvPr/>
        </p:nvSpPr>
        <p:spPr>
          <a:xfrm>
            <a:off x="2790296" y="171341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0" name="Oval 709">
            <a:extLst>
              <a:ext uri="{FF2B5EF4-FFF2-40B4-BE49-F238E27FC236}">
                <a16:creationId xmlns:a16="http://schemas.microsoft.com/office/drawing/2014/main" id="{E090DA13-2BD3-7D47-86CE-1059EE04290B}"/>
              </a:ext>
            </a:extLst>
          </p:cNvPr>
          <p:cNvSpPr/>
          <p:nvPr/>
        </p:nvSpPr>
        <p:spPr>
          <a:xfrm>
            <a:off x="2295030" y="210675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1" name="Oval 710">
            <a:extLst>
              <a:ext uri="{FF2B5EF4-FFF2-40B4-BE49-F238E27FC236}">
                <a16:creationId xmlns:a16="http://schemas.microsoft.com/office/drawing/2014/main" id="{9FE57D16-1E52-AB44-8C31-75ED8BCB8688}"/>
              </a:ext>
            </a:extLst>
          </p:cNvPr>
          <p:cNvSpPr/>
          <p:nvPr/>
        </p:nvSpPr>
        <p:spPr>
          <a:xfrm>
            <a:off x="2712847" y="327027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2" name="Oval 711">
            <a:extLst>
              <a:ext uri="{FF2B5EF4-FFF2-40B4-BE49-F238E27FC236}">
                <a16:creationId xmlns:a16="http://schemas.microsoft.com/office/drawing/2014/main" id="{35F2F2D7-7CFC-B94E-97C1-948B90637552}"/>
              </a:ext>
            </a:extLst>
          </p:cNvPr>
          <p:cNvSpPr/>
          <p:nvPr/>
        </p:nvSpPr>
        <p:spPr>
          <a:xfrm>
            <a:off x="2502243" y="213855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4" name="Oval 713">
            <a:extLst>
              <a:ext uri="{FF2B5EF4-FFF2-40B4-BE49-F238E27FC236}">
                <a16:creationId xmlns:a16="http://schemas.microsoft.com/office/drawing/2014/main" id="{CC908FFB-833B-2647-BB40-255BD2839195}"/>
              </a:ext>
            </a:extLst>
          </p:cNvPr>
          <p:cNvSpPr/>
          <p:nvPr/>
        </p:nvSpPr>
        <p:spPr>
          <a:xfrm>
            <a:off x="7407431" y="377569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5" name="Oval 714">
            <a:extLst>
              <a:ext uri="{FF2B5EF4-FFF2-40B4-BE49-F238E27FC236}">
                <a16:creationId xmlns:a16="http://schemas.microsoft.com/office/drawing/2014/main" id="{8C1BA9B0-9C68-5A4D-BA95-60A84ACC1C0A}"/>
              </a:ext>
            </a:extLst>
          </p:cNvPr>
          <p:cNvSpPr/>
          <p:nvPr/>
        </p:nvSpPr>
        <p:spPr>
          <a:xfrm>
            <a:off x="3486293" y="1601715"/>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6" name="Oval 715">
            <a:extLst>
              <a:ext uri="{FF2B5EF4-FFF2-40B4-BE49-F238E27FC236}">
                <a16:creationId xmlns:a16="http://schemas.microsoft.com/office/drawing/2014/main" id="{75CEF0C4-CA3C-4A4F-A5F1-EB275B833EAE}"/>
              </a:ext>
            </a:extLst>
          </p:cNvPr>
          <p:cNvSpPr/>
          <p:nvPr/>
        </p:nvSpPr>
        <p:spPr>
          <a:xfrm>
            <a:off x="2212320" y="282282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7" name="Oval 716">
            <a:extLst>
              <a:ext uri="{FF2B5EF4-FFF2-40B4-BE49-F238E27FC236}">
                <a16:creationId xmlns:a16="http://schemas.microsoft.com/office/drawing/2014/main" id="{FB7D0BED-B879-3048-96FD-B05EBC3BCF5D}"/>
              </a:ext>
            </a:extLst>
          </p:cNvPr>
          <p:cNvSpPr/>
          <p:nvPr/>
        </p:nvSpPr>
        <p:spPr>
          <a:xfrm>
            <a:off x="7505718" y="3615105"/>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8" name="Oval 717">
            <a:extLst>
              <a:ext uri="{FF2B5EF4-FFF2-40B4-BE49-F238E27FC236}">
                <a16:creationId xmlns:a16="http://schemas.microsoft.com/office/drawing/2014/main" id="{9EDB6F1C-F65C-5B4E-B021-0CAC9D2EBFC9}"/>
              </a:ext>
            </a:extLst>
          </p:cNvPr>
          <p:cNvSpPr/>
          <p:nvPr/>
        </p:nvSpPr>
        <p:spPr>
          <a:xfrm>
            <a:off x="7599757" y="187418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19" name="Oval 718">
            <a:extLst>
              <a:ext uri="{FF2B5EF4-FFF2-40B4-BE49-F238E27FC236}">
                <a16:creationId xmlns:a16="http://schemas.microsoft.com/office/drawing/2014/main" id="{2B98F334-106B-2647-8BE4-2C0115F930D5}"/>
              </a:ext>
            </a:extLst>
          </p:cNvPr>
          <p:cNvSpPr/>
          <p:nvPr/>
        </p:nvSpPr>
        <p:spPr>
          <a:xfrm>
            <a:off x="2345073" y="182352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0" name="Oval 719">
            <a:extLst>
              <a:ext uri="{FF2B5EF4-FFF2-40B4-BE49-F238E27FC236}">
                <a16:creationId xmlns:a16="http://schemas.microsoft.com/office/drawing/2014/main" id="{D15BC00B-8999-7D47-AE90-3EC2126BF09D}"/>
              </a:ext>
            </a:extLst>
          </p:cNvPr>
          <p:cNvSpPr/>
          <p:nvPr/>
        </p:nvSpPr>
        <p:spPr>
          <a:xfrm>
            <a:off x="7130839" y="374274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1" name="Oval 720">
            <a:extLst>
              <a:ext uri="{FF2B5EF4-FFF2-40B4-BE49-F238E27FC236}">
                <a16:creationId xmlns:a16="http://schemas.microsoft.com/office/drawing/2014/main" id="{F5FCE6FB-2508-9541-ABFC-B8946655A489}"/>
              </a:ext>
            </a:extLst>
          </p:cNvPr>
          <p:cNvSpPr/>
          <p:nvPr/>
        </p:nvSpPr>
        <p:spPr>
          <a:xfrm>
            <a:off x="7383369" y="3408035"/>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2" name="Oval 721">
            <a:extLst>
              <a:ext uri="{FF2B5EF4-FFF2-40B4-BE49-F238E27FC236}">
                <a16:creationId xmlns:a16="http://schemas.microsoft.com/office/drawing/2014/main" id="{14133EE7-E661-F44E-8DA9-776874F2D11A}"/>
              </a:ext>
            </a:extLst>
          </p:cNvPr>
          <p:cNvSpPr/>
          <p:nvPr/>
        </p:nvSpPr>
        <p:spPr>
          <a:xfrm>
            <a:off x="3049214" y="354920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3" name="Oval 722">
            <a:extLst>
              <a:ext uri="{FF2B5EF4-FFF2-40B4-BE49-F238E27FC236}">
                <a16:creationId xmlns:a16="http://schemas.microsoft.com/office/drawing/2014/main" id="{FF6593EE-D75B-AD4A-9861-82909423C3A9}"/>
              </a:ext>
            </a:extLst>
          </p:cNvPr>
          <p:cNvSpPr/>
          <p:nvPr/>
        </p:nvSpPr>
        <p:spPr>
          <a:xfrm>
            <a:off x="2374079" y="313738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4" name="Oval 723">
            <a:extLst>
              <a:ext uri="{FF2B5EF4-FFF2-40B4-BE49-F238E27FC236}">
                <a16:creationId xmlns:a16="http://schemas.microsoft.com/office/drawing/2014/main" id="{7A9411E4-5263-4549-8F1D-6F9D28AFB012}"/>
              </a:ext>
            </a:extLst>
          </p:cNvPr>
          <p:cNvSpPr/>
          <p:nvPr/>
        </p:nvSpPr>
        <p:spPr>
          <a:xfrm>
            <a:off x="2742081" y="278987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5" name="Oval 724">
            <a:extLst>
              <a:ext uri="{FF2B5EF4-FFF2-40B4-BE49-F238E27FC236}">
                <a16:creationId xmlns:a16="http://schemas.microsoft.com/office/drawing/2014/main" id="{6420F1D9-75FC-BC48-8EF2-813228EE6AA8}"/>
              </a:ext>
            </a:extLst>
          </p:cNvPr>
          <p:cNvSpPr/>
          <p:nvPr/>
        </p:nvSpPr>
        <p:spPr>
          <a:xfrm>
            <a:off x="2531334" y="2943968"/>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6" name="Oval 725">
            <a:extLst>
              <a:ext uri="{FF2B5EF4-FFF2-40B4-BE49-F238E27FC236}">
                <a16:creationId xmlns:a16="http://schemas.microsoft.com/office/drawing/2014/main" id="{1D22026C-EC5D-8841-A47D-B1F172D07013}"/>
              </a:ext>
            </a:extLst>
          </p:cNvPr>
          <p:cNvSpPr/>
          <p:nvPr/>
        </p:nvSpPr>
        <p:spPr>
          <a:xfrm>
            <a:off x="3058589" y="3153155"/>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7" name="Oval 726">
            <a:extLst>
              <a:ext uri="{FF2B5EF4-FFF2-40B4-BE49-F238E27FC236}">
                <a16:creationId xmlns:a16="http://schemas.microsoft.com/office/drawing/2014/main" id="{8517C882-D428-C641-830F-01259C592262}"/>
              </a:ext>
            </a:extLst>
          </p:cNvPr>
          <p:cNvSpPr/>
          <p:nvPr/>
        </p:nvSpPr>
        <p:spPr>
          <a:xfrm>
            <a:off x="2992686" y="289207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8" name="Oval 727">
            <a:extLst>
              <a:ext uri="{FF2B5EF4-FFF2-40B4-BE49-F238E27FC236}">
                <a16:creationId xmlns:a16="http://schemas.microsoft.com/office/drawing/2014/main" id="{6CC96552-B083-0E49-9EBF-C90C25743A32}"/>
              </a:ext>
            </a:extLst>
          </p:cNvPr>
          <p:cNvSpPr/>
          <p:nvPr/>
        </p:nvSpPr>
        <p:spPr>
          <a:xfrm>
            <a:off x="2997908" y="406115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29" name="Oval 728">
            <a:extLst>
              <a:ext uri="{FF2B5EF4-FFF2-40B4-BE49-F238E27FC236}">
                <a16:creationId xmlns:a16="http://schemas.microsoft.com/office/drawing/2014/main" id="{C7696E03-2844-354E-B165-085ECA7987D5}"/>
              </a:ext>
            </a:extLst>
          </p:cNvPr>
          <p:cNvSpPr/>
          <p:nvPr/>
        </p:nvSpPr>
        <p:spPr>
          <a:xfrm>
            <a:off x="2607868" y="3870379"/>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0" name="Oval 729">
            <a:extLst>
              <a:ext uri="{FF2B5EF4-FFF2-40B4-BE49-F238E27FC236}">
                <a16:creationId xmlns:a16="http://schemas.microsoft.com/office/drawing/2014/main" id="{FB0A84C7-3CEE-F54C-9E93-139297A803AD}"/>
              </a:ext>
            </a:extLst>
          </p:cNvPr>
          <p:cNvSpPr/>
          <p:nvPr/>
        </p:nvSpPr>
        <p:spPr>
          <a:xfrm>
            <a:off x="3787334" y="3870378"/>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1" name="Oval 730">
            <a:extLst>
              <a:ext uri="{FF2B5EF4-FFF2-40B4-BE49-F238E27FC236}">
                <a16:creationId xmlns:a16="http://schemas.microsoft.com/office/drawing/2014/main" id="{7A7F0085-C110-EF40-8610-60CA0393AC99}"/>
              </a:ext>
            </a:extLst>
          </p:cNvPr>
          <p:cNvSpPr/>
          <p:nvPr/>
        </p:nvSpPr>
        <p:spPr>
          <a:xfrm>
            <a:off x="3464460" y="418755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2" name="Oval 731">
            <a:extLst>
              <a:ext uri="{FF2B5EF4-FFF2-40B4-BE49-F238E27FC236}">
                <a16:creationId xmlns:a16="http://schemas.microsoft.com/office/drawing/2014/main" id="{57C2BEFD-EAEE-D74E-AF07-017B3D2B4541}"/>
              </a:ext>
            </a:extLst>
          </p:cNvPr>
          <p:cNvSpPr/>
          <p:nvPr/>
        </p:nvSpPr>
        <p:spPr>
          <a:xfrm>
            <a:off x="3308509" y="390333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3" name="Oval 732">
            <a:extLst>
              <a:ext uri="{FF2B5EF4-FFF2-40B4-BE49-F238E27FC236}">
                <a16:creationId xmlns:a16="http://schemas.microsoft.com/office/drawing/2014/main" id="{CAEA6483-FFB0-5D41-A198-15A19B0FA7F7}"/>
              </a:ext>
            </a:extLst>
          </p:cNvPr>
          <p:cNvSpPr/>
          <p:nvPr/>
        </p:nvSpPr>
        <p:spPr>
          <a:xfrm>
            <a:off x="2799312" y="353992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4" name="Oval 733">
            <a:extLst>
              <a:ext uri="{FF2B5EF4-FFF2-40B4-BE49-F238E27FC236}">
                <a16:creationId xmlns:a16="http://schemas.microsoft.com/office/drawing/2014/main" id="{64575859-A039-8E40-9E16-63F5932411AC}"/>
              </a:ext>
            </a:extLst>
          </p:cNvPr>
          <p:cNvSpPr/>
          <p:nvPr/>
        </p:nvSpPr>
        <p:spPr>
          <a:xfrm>
            <a:off x="2887847" y="3891495"/>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5" name="Oval 734">
            <a:extLst>
              <a:ext uri="{FF2B5EF4-FFF2-40B4-BE49-F238E27FC236}">
                <a16:creationId xmlns:a16="http://schemas.microsoft.com/office/drawing/2014/main" id="{88D7BA37-312B-8448-83E5-B861CFAB37CF}"/>
              </a:ext>
            </a:extLst>
          </p:cNvPr>
          <p:cNvSpPr/>
          <p:nvPr/>
        </p:nvSpPr>
        <p:spPr>
          <a:xfrm>
            <a:off x="3406796" y="374274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7" name="Oval 736">
            <a:extLst>
              <a:ext uri="{FF2B5EF4-FFF2-40B4-BE49-F238E27FC236}">
                <a16:creationId xmlns:a16="http://schemas.microsoft.com/office/drawing/2014/main" id="{027B6353-EBEA-0B4A-AABF-003C05DE080D}"/>
              </a:ext>
            </a:extLst>
          </p:cNvPr>
          <p:cNvSpPr/>
          <p:nvPr/>
        </p:nvSpPr>
        <p:spPr>
          <a:xfrm>
            <a:off x="5993284" y="480940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8" name="Oval 737">
            <a:extLst>
              <a:ext uri="{FF2B5EF4-FFF2-40B4-BE49-F238E27FC236}">
                <a16:creationId xmlns:a16="http://schemas.microsoft.com/office/drawing/2014/main" id="{B143A746-19AD-8A40-9905-CDF2AC394089}"/>
              </a:ext>
            </a:extLst>
          </p:cNvPr>
          <p:cNvSpPr/>
          <p:nvPr/>
        </p:nvSpPr>
        <p:spPr>
          <a:xfrm>
            <a:off x="5603244" y="461863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39" name="Oval 738">
            <a:extLst>
              <a:ext uri="{FF2B5EF4-FFF2-40B4-BE49-F238E27FC236}">
                <a16:creationId xmlns:a16="http://schemas.microsoft.com/office/drawing/2014/main" id="{7B25F55D-F1B8-8540-B8BE-F2690BCB0ECE}"/>
              </a:ext>
            </a:extLst>
          </p:cNvPr>
          <p:cNvSpPr/>
          <p:nvPr/>
        </p:nvSpPr>
        <p:spPr>
          <a:xfrm>
            <a:off x="7733826" y="320004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0" name="Oval 739">
            <a:extLst>
              <a:ext uri="{FF2B5EF4-FFF2-40B4-BE49-F238E27FC236}">
                <a16:creationId xmlns:a16="http://schemas.microsoft.com/office/drawing/2014/main" id="{58F78C6C-2468-8645-A9F8-DA55887D6437}"/>
              </a:ext>
            </a:extLst>
          </p:cNvPr>
          <p:cNvSpPr/>
          <p:nvPr/>
        </p:nvSpPr>
        <p:spPr>
          <a:xfrm>
            <a:off x="8110963" y="323711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1" name="Oval 740">
            <a:extLst>
              <a:ext uri="{FF2B5EF4-FFF2-40B4-BE49-F238E27FC236}">
                <a16:creationId xmlns:a16="http://schemas.microsoft.com/office/drawing/2014/main" id="{6AFF8D31-DA04-FF4A-8902-6596623709C4}"/>
              </a:ext>
            </a:extLst>
          </p:cNvPr>
          <p:cNvSpPr/>
          <p:nvPr/>
        </p:nvSpPr>
        <p:spPr>
          <a:xfrm>
            <a:off x="6459836" y="493580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2" name="Oval 741">
            <a:extLst>
              <a:ext uri="{FF2B5EF4-FFF2-40B4-BE49-F238E27FC236}">
                <a16:creationId xmlns:a16="http://schemas.microsoft.com/office/drawing/2014/main" id="{6C65BA03-F9C6-A349-880A-6247AFD3FC64}"/>
              </a:ext>
            </a:extLst>
          </p:cNvPr>
          <p:cNvSpPr/>
          <p:nvPr/>
        </p:nvSpPr>
        <p:spPr>
          <a:xfrm>
            <a:off x="7799729" y="367684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3" name="Oval 742">
            <a:extLst>
              <a:ext uri="{FF2B5EF4-FFF2-40B4-BE49-F238E27FC236}">
                <a16:creationId xmlns:a16="http://schemas.microsoft.com/office/drawing/2014/main" id="{69B9DF33-D104-9A48-8A3E-7C1746247433}"/>
              </a:ext>
            </a:extLst>
          </p:cNvPr>
          <p:cNvSpPr/>
          <p:nvPr/>
        </p:nvSpPr>
        <p:spPr>
          <a:xfrm>
            <a:off x="6303885" y="465158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4" name="Oval 743">
            <a:extLst>
              <a:ext uri="{FF2B5EF4-FFF2-40B4-BE49-F238E27FC236}">
                <a16:creationId xmlns:a16="http://schemas.microsoft.com/office/drawing/2014/main" id="{7F77E532-CC11-A740-B92A-FDE29BFCF0A8}"/>
              </a:ext>
            </a:extLst>
          </p:cNvPr>
          <p:cNvSpPr/>
          <p:nvPr/>
        </p:nvSpPr>
        <p:spPr>
          <a:xfrm>
            <a:off x="7955430" y="345672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5" name="Oval 744">
            <a:extLst>
              <a:ext uri="{FF2B5EF4-FFF2-40B4-BE49-F238E27FC236}">
                <a16:creationId xmlns:a16="http://schemas.microsoft.com/office/drawing/2014/main" id="{AC8D8BD5-2C2A-DB4B-AFA4-7E4DB9A70AB2}"/>
              </a:ext>
            </a:extLst>
          </p:cNvPr>
          <p:cNvSpPr/>
          <p:nvPr/>
        </p:nvSpPr>
        <p:spPr>
          <a:xfrm>
            <a:off x="7637377" y="368507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6" name="Oval 745">
            <a:extLst>
              <a:ext uri="{FF2B5EF4-FFF2-40B4-BE49-F238E27FC236}">
                <a16:creationId xmlns:a16="http://schemas.microsoft.com/office/drawing/2014/main" id="{6F72BD60-AEFB-5940-9758-29C2F39B0D37}"/>
              </a:ext>
            </a:extLst>
          </p:cNvPr>
          <p:cNvSpPr/>
          <p:nvPr/>
        </p:nvSpPr>
        <p:spPr>
          <a:xfrm>
            <a:off x="8209818" y="3676839"/>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7" name="Oval 746">
            <a:extLst>
              <a:ext uri="{FF2B5EF4-FFF2-40B4-BE49-F238E27FC236}">
                <a16:creationId xmlns:a16="http://schemas.microsoft.com/office/drawing/2014/main" id="{26F08126-18DB-8843-8C02-3A10CDFC08ED}"/>
              </a:ext>
            </a:extLst>
          </p:cNvPr>
          <p:cNvSpPr/>
          <p:nvPr/>
        </p:nvSpPr>
        <p:spPr>
          <a:xfrm>
            <a:off x="5794688" y="428817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8" name="Oval 747">
            <a:extLst>
              <a:ext uri="{FF2B5EF4-FFF2-40B4-BE49-F238E27FC236}">
                <a16:creationId xmlns:a16="http://schemas.microsoft.com/office/drawing/2014/main" id="{4A4883A3-917E-0048-8AE2-F5A5D9D4444D}"/>
              </a:ext>
            </a:extLst>
          </p:cNvPr>
          <p:cNvSpPr/>
          <p:nvPr/>
        </p:nvSpPr>
        <p:spPr>
          <a:xfrm>
            <a:off x="5883223" y="463974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49" name="Oval 748">
            <a:extLst>
              <a:ext uri="{FF2B5EF4-FFF2-40B4-BE49-F238E27FC236}">
                <a16:creationId xmlns:a16="http://schemas.microsoft.com/office/drawing/2014/main" id="{13CFDCC0-13FF-CD4D-B569-CE2609C7CFDC}"/>
              </a:ext>
            </a:extLst>
          </p:cNvPr>
          <p:cNvSpPr/>
          <p:nvPr/>
        </p:nvSpPr>
        <p:spPr>
          <a:xfrm>
            <a:off x="6402172" y="4490993"/>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0" name="Oval 749">
            <a:extLst>
              <a:ext uri="{FF2B5EF4-FFF2-40B4-BE49-F238E27FC236}">
                <a16:creationId xmlns:a16="http://schemas.microsoft.com/office/drawing/2014/main" id="{7979E88C-A232-3D4C-96D7-9C5935B14330}"/>
              </a:ext>
            </a:extLst>
          </p:cNvPr>
          <p:cNvSpPr/>
          <p:nvPr/>
        </p:nvSpPr>
        <p:spPr>
          <a:xfrm>
            <a:off x="5536672" y="433693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1" name="Oval 750">
            <a:extLst>
              <a:ext uri="{FF2B5EF4-FFF2-40B4-BE49-F238E27FC236}">
                <a16:creationId xmlns:a16="http://schemas.microsoft.com/office/drawing/2014/main" id="{FA6FEFBF-2D8F-0B4A-955D-97B9DD8C7135}"/>
              </a:ext>
            </a:extLst>
          </p:cNvPr>
          <p:cNvSpPr/>
          <p:nvPr/>
        </p:nvSpPr>
        <p:spPr>
          <a:xfrm>
            <a:off x="7007907" y="411617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2" name="Oval 751">
            <a:extLst>
              <a:ext uri="{FF2B5EF4-FFF2-40B4-BE49-F238E27FC236}">
                <a16:creationId xmlns:a16="http://schemas.microsoft.com/office/drawing/2014/main" id="{E8462BA3-5F07-7F4B-9FD2-1BB9503220A5}"/>
              </a:ext>
            </a:extLst>
          </p:cNvPr>
          <p:cNvSpPr/>
          <p:nvPr/>
        </p:nvSpPr>
        <p:spPr>
          <a:xfrm>
            <a:off x="7385044" y="415324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3" name="Oval 752">
            <a:extLst>
              <a:ext uri="{FF2B5EF4-FFF2-40B4-BE49-F238E27FC236}">
                <a16:creationId xmlns:a16="http://schemas.microsoft.com/office/drawing/2014/main" id="{AF2A3C8F-1E1F-E646-AF56-A89A4E7C05A6}"/>
              </a:ext>
            </a:extLst>
          </p:cNvPr>
          <p:cNvSpPr/>
          <p:nvPr/>
        </p:nvSpPr>
        <p:spPr>
          <a:xfrm>
            <a:off x="6685033" y="4433352"/>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4" name="Oval 753">
            <a:extLst>
              <a:ext uri="{FF2B5EF4-FFF2-40B4-BE49-F238E27FC236}">
                <a16:creationId xmlns:a16="http://schemas.microsoft.com/office/drawing/2014/main" id="{82B4A10B-A719-644A-BE0F-AB9A30D60E7F}"/>
              </a:ext>
            </a:extLst>
          </p:cNvPr>
          <p:cNvSpPr/>
          <p:nvPr/>
        </p:nvSpPr>
        <p:spPr>
          <a:xfrm>
            <a:off x="7073810" y="4592967"/>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5" name="Oval 754">
            <a:extLst>
              <a:ext uri="{FF2B5EF4-FFF2-40B4-BE49-F238E27FC236}">
                <a16:creationId xmlns:a16="http://schemas.microsoft.com/office/drawing/2014/main" id="{BFB81B97-756D-F14B-A4A4-483D6EA7431A}"/>
              </a:ext>
            </a:extLst>
          </p:cNvPr>
          <p:cNvSpPr/>
          <p:nvPr/>
        </p:nvSpPr>
        <p:spPr>
          <a:xfrm>
            <a:off x="6529082" y="414912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6" name="Oval 755">
            <a:extLst>
              <a:ext uri="{FF2B5EF4-FFF2-40B4-BE49-F238E27FC236}">
                <a16:creationId xmlns:a16="http://schemas.microsoft.com/office/drawing/2014/main" id="{AA781C66-C6B3-334E-9E11-1E69988DDB39}"/>
              </a:ext>
            </a:extLst>
          </p:cNvPr>
          <p:cNvSpPr/>
          <p:nvPr/>
        </p:nvSpPr>
        <p:spPr>
          <a:xfrm>
            <a:off x="7229511" y="4372851"/>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7" name="Oval 756">
            <a:extLst>
              <a:ext uri="{FF2B5EF4-FFF2-40B4-BE49-F238E27FC236}">
                <a16:creationId xmlns:a16="http://schemas.microsoft.com/office/drawing/2014/main" id="{47EA9F4B-71DD-D345-846B-61201EA82616}"/>
              </a:ext>
            </a:extLst>
          </p:cNvPr>
          <p:cNvSpPr/>
          <p:nvPr/>
        </p:nvSpPr>
        <p:spPr>
          <a:xfrm>
            <a:off x="6911458" y="4601200"/>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8" name="Oval 757">
            <a:extLst>
              <a:ext uri="{FF2B5EF4-FFF2-40B4-BE49-F238E27FC236}">
                <a16:creationId xmlns:a16="http://schemas.microsoft.com/office/drawing/2014/main" id="{E97FCE1F-BD48-DF49-88A7-C7D9842EAE07}"/>
              </a:ext>
            </a:extLst>
          </p:cNvPr>
          <p:cNvSpPr/>
          <p:nvPr/>
        </p:nvSpPr>
        <p:spPr>
          <a:xfrm>
            <a:off x="7483899" y="4592966"/>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59" name="Oval 758">
            <a:extLst>
              <a:ext uri="{FF2B5EF4-FFF2-40B4-BE49-F238E27FC236}">
                <a16:creationId xmlns:a16="http://schemas.microsoft.com/office/drawing/2014/main" id="{E901BA76-2C47-E546-86A7-71FFB16A56D8}"/>
              </a:ext>
            </a:extLst>
          </p:cNvPr>
          <p:cNvSpPr/>
          <p:nvPr/>
        </p:nvSpPr>
        <p:spPr>
          <a:xfrm>
            <a:off x="6804573" y="4125144"/>
            <a:ext cx="65903" cy="65903"/>
          </a:xfrm>
          <a:prstGeom prst="ellipse">
            <a:avLst/>
          </a:prstGeom>
          <a:solidFill>
            <a:srgbClr val="70AD47"/>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cxnSp>
        <p:nvCxnSpPr>
          <p:cNvPr id="760" name="Straight Arrow Connector 759">
            <a:extLst>
              <a:ext uri="{FF2B5EF4-FFF2-40B4-BE49-F238E27FC236}">
                <a16:creationId xmlns:a16="http://schemas.microsoft.com/office/drawing/2014/main" id="{A8BEDEE8-FCE4-4A4A-BF07-331A4847053E}"/>
              </a:ext>
            </a:extLst>
          </p:cNvPr>
          <p:cNvCxnSpPr>
            <a:endCxn id="644" idx="3"/>
          </p:cNvCxnSpPr>
          <p:nvPr/>
        </p:nvCxnSpPr>
        <p:spPr>
          <a:xfrm flipV="1">
            <a:off x="5827639" y="2330775"/>
            <a:ext cx="2201345" cy="190860"/>
          </a:xfrm>
          <a:prstGeom prst="straightConnector1">
            <a:avLst/>
          </a:prstGeom>
          <a:noFill/>
          <a:ln w="6350" cap="flat" cmpd="sng" algn="ctr">
            <a:solidFill>
              <a:srgbClr val="70AD47"/>
            </a:solidFill>
            <a:prstDash val="solid"/>
            <a:miter lim="800000"/>
            <a:tailEnd type="triangle"/>
          </a:ln>
          <a:effectLst/>
        </p:spPr>
      </p:cxnSp>
      <p:cxnSp>
        <p:nvCxnSpPr>
          <p:cNvPr id="761" name="Straight Arrow Connector 760">
            <a:extLst>
              <a:ext uri="{FF2B5EF4-FFF2-40B4-BE49-F238E27FC236}">
                <a16:creationId xmlns:a16="http://schemas.microsoft.com/office/drawing/2014/main" id="{42D55FCB-78E5-464F-8A81-644A9A1312AB}"/>
              </a:ext>
            </a:extLst>
          </p:cNvPr>
          <p:cNvCxnSpPr>
            <a:endCxn id="759" idx="1"/>
          </p:cNvCxnSpPr>
          <p:nvPr/>
        </p:nvCxnSpPr>
        <p:spPr>
          <a:xfrm>
            <a:off x="5704385" y="2957975"/>
            <a:ext cx="1109839" cy="1176820"/>
          </a:xfrm>
          <a:prstGeom prst="straightConnector1">
            <a:avLst/>
          </a:prstGeom>
          <a:noFill/>
          <a:ln w="6350" cap="flat" cmpd="sng" algn="ctr">
            <a:solidFill>
              <a:srgbClr val="70AD47"/>
            </a:solidFill>
            <a:prstDash val="solid"/>
            <a:miter lim="800000"/>
            <a:tailEnd type="triangle"/>
          </a:ln>
          <a:effectLst/>
        </p:spPr>
      </p:cxnSp>
      <p:cxnSp>
        <p:nvCxnSpPr>
          <p:cNvPr id="762" name="Straight Arrow Connector 761">
            <a:extLst>
              <a:ext uri="{FF2B5EF4-FFF2-40B4-BE49-F238E27FC236}">
                <a16:creationId xmlns:a16="http://schemas.microsoft.com/office/drawing/2014/main" id="{134FE50F-1BB7-FD40-9A48-F43C8A019B5F}"/>
              </a:ext>
            </a:extLst>
          </p:cNvPr>
          <p:cNvCxnSpPr>
            <a:endCxn id="646" idx="4"/>
          </p:cNvCxnSpPr>
          <p:nvPr/>
        </p:nvCxnSpPr>
        <p:spPr>
          <a:xfrm flipV="1">
            <a:off x="6651394" y="2894070"/>
            <a:ext cx="1051521" cy="565236"/>
          </a:xfrm>
          <a:prstGeom prst="straightConnector1">
            <a:avLst/>
          </a:prstGeom>
          <a:noFill/>
          <a:ln w="6350" cap="flat" cmpd="sng" algn="ctr">
            <a:solidFill>
              <a:srgbClr val="70AD47"/>
            </a:solidFill>
            <a:prstDash val="solid"/>
            <a:miter lim="800000"/>
            <a:tailEnd type="triangle"/>
          </a:ln>
          <a:effectLst/>
        </p:spPr>
      </p:cxnSp>
      <p:cxnSp>
        <p:nvCxnSpPr>
          <p:cNvPr id="763" name="Straight Arrow Connector 762">
            <a:extLst>
              <a:ext uri="{FF2B5EF4-FFF2-40B4-BE49-F238E27FC236}">
                <a16:creationId xmlns:a16="http://schemas.microsoft.com/office/drawing/2014/main" id="{064912D3-CFCC-5F48-89CA-1A38188EE762}"/>
              </a:ext>
            </a:extLst>
          </p:cNvPr>
          <p:cNvCxnSpPr>
            <a:endCxn id="673" idx="4"/>
          </p:cNvCxnSpPr>
          <p:nvPr/>
        </p:nvCxnSpPr>
        <p:spPr>
          <a:xfrm flipH="1" flipV="1">
            <a:off x="4561004" y="964223"/>
            <a:ext cx="701543" cy="1391261"/>
          </a:xfrm>
          <a:prstGeom prst="straightConnector1">
            <a:avLst/>
          </a:prstGeom>
          <a:noFill/>
          <a:ln w="6350" cap="flat" cmpd="sng" algn="ctr">
            <a:solidFill>
              <a:srgbClr val="70AD47"/>
            </a:solidFill>
            <a:prstDash val="solid"/>
            <a:miter lim="800000"/>
            <a:tailEnd type="triangle"/>
          </a:ln>
          <a:effectLst/>
        </p:spPr>
      </p:cxnSp>
      <p:cxnSp>
        <p:nvCxnSpPr>
          <p:cNvPr id="764" name="Straight Arrow Connector 763">
            <a:extLst>
              <a:ext uri="{FF2B5EF4-FFF2-40B4-BE49-F238E27FC236}">
                <a16:creationId xmlns:a16="http://schemas.microsoft.com/office/drawing/2014/main" id="{813188B7-0BAA-D448-9925-55F52374D63F}"/>
              </a:ext>
            </a:extLst>
          </p:cNvPr>
          <p:cNvCxnSpPr>
            <a:endCxn id="704" idx="4"/>
          </p:cNvCxnSpPr>
          <p:nvPr/>
        </p:nvCxnSpPr>
        <p:spPr>
          <a:xfrm flipH="1" flipV="1">
            <a:off x="3203786" y="1906953"/>
            <a:ext cx="826938" cy="485026"/>
          </a:xfrm>
          <a:prstGeom prst="straightConnector1">
            <a:avLst/>
          </a:prstGeom>
          <a:noFill/>
          <a:ln w="6350" cap="flat" cmpd="sng" algn="ctr">
            <a:solidFill>
              <a:srgbClr val="70AD47"/>
            </a:solidFill>
            <a:prstDash val="solid"/>
            <a:miter lim="800000"/>
            <a:tailEnd type="triangle"/>
          </a:ln>
          <a:effectLst/>
        </p:spPr>
      </p:cxnSp>
      <p:cxnSp>
        <p:nvCxnSpPr>
          <p:cNvPr id="765" name="Straight Arrow Connector 764">
            <a:extLst>
              <a:ext uri="{FF2B5EF4-FFF2-40B4-BE49-F238E27FC236}">
                <a16:creationId xmlns:a16="http://schemas.microsoft.com/office/drawing/2014/main" id="{D7449A26-5B57-9845-9A2C-4CB4BA2FB807}"/>
              </a:ext>
            </a:extLst>
          </p:cNvPr>
          <p:cNvCxnSpPr/>
          <p:nvPr/>
        </p:nvCxnSpPr>
        <p:spPr>
          <a:xfrm>
            <a:off x="4258262" y="2432836"/>
            <a:ext cx="613342" cy="241236"/>
          </a:xfrm>
          <a:prstGeom prst="straightConnector1">
            <a:avLst/>
          </a:prstGeom>
          <a:noFill/>
          <a:ln w="6350" cap="flat" cmpd="sng" algn="ctr">
            <a:solidFill>
              <a:srgbClr val="4472C4"/>
            </a:solidFill>
            <a:prstDash val="solid"/>
            <a:miter lim="800000"/>
            <a:tailEnd type="triangle"/>
          </a:ln>
          <a:effectLst/>
        </p:spPr>
      </p:cxnSp>
      <p:cxnSp>
        <p:nvCxnSpPr>
          <p:cNvPr id="766" name="Straight Arrow Connector 765">
            <a:extLst>
              <a:ext uri="{FF2B5EF4-FFF2-40B4-BE49-F238E27FC236}">
                <a16:creationId xmlns:a16="http://schemas.microsoft.com/office/drawing/2014/main" id="{95965D77-D8C6-4B46-81D0-FD69E0BFC76B}"/>
              </a:ext>
            </a:extLst>
          </p:cNvPr>
          <p:cNvCxnSpPr/>
          <p:nvPr/>
        </p:nvCxnSpPr>
        <p:spPr>
          <a:xfrm>
            <a:off x="5737336" y="1779317"/>
            <a:ext cx="0" cy="709366"/>
          </a:xfrm>
          <a:prstGeom prst="straightConnector1">
            <a:avLst/>
          </a:prstGeom>
          <a:noFill/>
          <a:ln w="6350" cap="flat" cmpd="sng" algn="ctr">
            <a:solidFill>
              <a:srgbClr val="4472C4"/>
            </a:solidFill>
            <a:prstDash val="solid"/>
            <a:miter lim="800000"/>
            <a:tailEnd type="triangle"/>
          </a:ln>
          <a:effectLst/>
        </p:spPr>
      </p:cxnSp>
      <p:cxnSp>
        <p:nvCxnSpPr>
          <p:cNvPr id="767" name="Straight Arrow Connector 766">
            <a:extLst>
              <a:ext uri="{FF2B5EF4-FFF2-40B4-BE49-F238E27FC236}">
                <a16:creationId xmlns:a16="http://schemas.microsoft.com/office/drawing/2014/main" id="{A7B1A041-0300-444D-AE8D-894893E28988}"/>
              </a:ext>
            </a:extLst>
          </p:cNvPr>
          <p:cNvCxnSpPr/>
          <p:nvPr/>
        </p:nvCxnSpPr>
        <p:spPr>
          <a:xfrm>
            <a:off x="5383381" y="1939905"/>
            <a:ext cx="219194" cy="948822"/>
          </a:xfrm>
          <a:prstGeom prst="straightConnector1">
            <a:avLst/>
          </a:prstGeom>
          <a:noFill/>
          <a:ln w="6350" cap="flat" cmpd="sng" algn="ctr">
            <a:solidFill>
              <a:srgbClr val="4472C4"/>
            </a:solidFill>
            <a:prstDash val="solid"/>
            <a:miter lim="800000"/>
            <a:tailEnd type="triangle"/>
          </a:ln>
          <a:effectLst/>
        </p:spPr>
      </p:cxnSp>
      <p:cxnSp>
        <p:nvCxnSpPr>
          <p:cNvPr id="768" name="Straight Arrow Connector 767">
            <a:extLst>
              <a:ext uri="{FF2B5EF4-FFF2-40B4-BE49-F238E27FC236}">
                <a16:creationId xmlns:a16="http://schemas.microsoft.com/office/drawing/2014/main" id="{FCABCDE1-D5D7-D54E-A889-4F22E750F3EC}"/>
              </a:ext>
            </a:extLst>
          </p:cNvPr>
          <p:cNvCxnSpPr/>
          <p:nvPr/>
        </p:nvCxnSpPr>
        <p:spPr>
          <a:xfrm flipV="1">
            <a:off x="4032643" y="2738341"/>
            <a:ext cx="871913" cy="702645"/>
          </a:xfrm>
          <a:prstGeom prst="straightConnector1">
            <a:avLst/>
          </a:prstGeom>
          <a:noFill/>
          <a:ln w="6350" cap="flat" cmpd="sng" algn="ctr">
            <a:solidFill>
              <a:srgbClr val="4472C4"/>
            </a:solidFill>
            <a:prstDash val="solid"/>
            <a:miter lim="800000"/>
            <a:tailEnd type="triangle"/>
          </a:ln>
          <a:effectLst/>
        </p:spPr>
      </p:cxnSp>
      <p:cxnSp>
        <p:nvCxnSpPr>
          <p:cNvPr id="769" name="Straight Arrow Connector 768">
            <a:extLst>
              <a:ext uri="{FF2B5EF4-FFF2-40B4-BE49-F238E27FC236}">
                <a16:creationId xmlns:a16="http://schemas.microsoft.com/office/drawing/2014/main" id="{5A791015-B4FE-9A4D-8CD1-B3E260D2C0E2}"/>
              </a:ext>
            </a:extLst>
          </p:cNvPr>
          <p:cNvCxnSpPr>
            <a:endCxn id="667" idx="0"/>
          </p:cNvCxnSpPr>
          <p:nvPr/>
        </p:nvCxnSpPr>
        <p:spPr>
          <a:xfrm>
            <a:off x="4637909" y="3408035"/>
            <a:ext cx="112862" cy="1057329"/>
          </a:xfrm>
          <a:prstGeom prst="straightConnector1">
            <a:avLst/>
          </a:prstGeom>
          <a:noFill/>
          <a:ln w="6350" cap="flat" cmpd="sng" algn="ctr">
            <a:solidFill>
              <a:srgbClr val="70AD47"/>
            </a:solidFill>
            <a:prstDash val="solid"/>
            <a:miter lim="800000"/>
            <a:tailEnd type="triangle"/>
          </a:ln>
          <a:effectLst/>
        </p:spPr>
      </p:cxnSp>
      <p:cxnSp>
        <p:nvCxnSpPr>
          <p:cNvPr id="770" name="Straight Arrow Connector 769">
            <a:extLst>
              <a:ext uri="{FF2B5EF4-FFF2-40B4-BE49-F238E27FC236}">
                <a16:creationId xmlns:a16="http://schemas.microsoft.com/office/drawing/2014/main" id="{C393994E-8B39-8E47-89A9-B61E6F4214CD}"/>
              </a:ext>
            </a:extLst>
          </p:cNvPr>
          <p:cNvCxnSpPr>
            <a:endCxn id="722" idx="0"/>
          </p:cNvCxnSpPr>
          <p:nvPr/>
        </p:nvCxnSpPr>
        <p:spPr>
          <a:xfrm flipH="1">
            <a:off x="3082166" y="2455732"/>
            <a:ext cx="1125182" cy="1093470"/>
          </a:xfrm>
          <a:prstGeom prst="straightConnector1">
            <a:avLst/>
          </a:prstGeom>
          <a:noFill/>
          <a:ln w="6350" cap="flat" cmpd="sng" algn="ctr">
            <a:solidFill>
              <a:srgbClr val="70AD47"/>
            </a:solidFill>
            <a:prstDash val="solid"/>
            <a:miter lim="800000"/>
            <a:tailEnd type="triangle"/>
          </a:ln>
          <a:effectLst/>
        </p:spPr>
      </p:cxnSp>
      <p:cxnSp>
        <p:nvCxnSpPr>
          <p:cNvPr id="771" name="Straight Arrow Connector 770">
            <a:extLst>
              <a:ext uri="{FF2B5EF4-FFF2-40B4-BE49-F238E27FC236}">
                <a16:creationId xmlns:a16="http://schemas.microsoft.com/office/drawing/2014/main" id="{C730FE80-94E8-E54F-9BAF-645B5F331E3B}"/>
              </a:ext>
            </a:extLst>
          </p:cNvPr>
          <p:cNvCxnSpPr>
            <a:endCxn id="657" idx="4"/>
          </p:cNvCxnSpPr>
          <p:nvPr/>
        </p:nvCxnSpPr>
        <p:spPr>
          <a:xfrm flipV="1">
            <a:off x="5359453" y="952738"/>
            <a:ext cx="725471" cy="826579"/>
          </a:xfrm>
          <a:prstGeom prst="straightConnector1">
            <a:avLst/>
          </a:prstGeom>
          <a:noFill/>
          <a:ln w="6350" cap="flat" cmpd="sng" algn="ctr">
            <a:solidFill>
              <a:srgbClr val="70AD47"/>
            </a:solidFill>
            <a:prstDash val="solid"/>
            <a:miter lim="800000"/>
            <a:tailEnd type="triangle"/>
          </a:ln>
          <a:effectLst/>
        </p:spPr>
      </p:cxnSp>
      <p:cxnSp>
        <p:nvCxnSpPr>
          <p:cNvPr id="772" name="Straight Arrow Connector 771">
            <a:extLst>
              <a:ext uri="{FF2B5EF4-FFF2-40B4-BE49-F238E27FC236}">
                <a16:creationId xmlns:a16="http://schemas.microsoft.com/office/drawing/2014/main" id="{8FE6992C-5BB6-B44C-B46C-D8AAB71611FD}"/>
              </a:ext>
            </a:extLst>
          </p:cNvPr>
          <p:cNvCxnSpPr>
            <a:stCxn id="661" idx="3"/>
          </p:cNvCxnSpPr>
          <p:nvPr/>
        </p:nvCxnSpPr>
        <p:spPr>
          <a:xfrm flipH="1">
            <a:off x="5945610" y="943086"/>
            <a:ext cx="526102" cy="1730986"/>
          </a:xfrm>
          <a:prstGeom prst="straightConnector1">
            <a:avLst/>
          </a:prstGeom>
          <a:noFill/>
          <a:ln w="6350" cap="flat" cmpd="sng" algn="ctr">
            <a:solidFill>
              <a:srgbClr val="4472C4"/>
            </a:solidFill>
            <a:prstDash val="solid"/>
            <a:miter lim="800000"/>
            <a:tailEnd type="triangle"/>
          </a:ln>
          <a:effectLst/>
        </p:spPr>
      </p:cxnSp>
      <p:cxnSp>
        <p:nvCxnSpPr>
          <p:cNvPr id="773" name="Straight Arrow Connector 772">
            <a:extLst>
              <a:ext uri="{FF2B5EF4-FFF2-40B4-BE49-F238E27FC236}">
                <a16:creationId xmlns:a16="http://schemas.microsoft.com/office/drawing/2014/main" id="{FA19864A-4E7F-8A42-B026-CAA945CAE8FD}"/>
              </a:ext>
            </a:extLst>
          </p:cNvPr>
          <p:cNvCxnSpPr>
            <a:stCxn id="726" idx="0"/>
          </p:cNvCxnSpPr>
          <p:nvPr/>
        </p:nvCxnSpPr>
        <p:spPr>
          <a:xfrm flipV="1">
            <a:off x="3091541" y="2455732"/>
            <a:ext cx="1756001" cy="697423"/>
          </a:xfrm>
          <a:prstGeom prst="straightConnector1">
            <a:avLst/>
          </a:prstGeom>
          <a:noFill/>
          <a:ln w="6350" cap="flat" cmpd="sng" algn="ctr">
            <a:solidFill>
              <a:srgbClr val="4472C4"/>
            </a:solidFill>
            <a:prstDash val="solid"/>
            <a:miter lim="800000"/>
            <a:tailEnd type="triangle"/>
          </a:ln>
          <a:effectLst/>
        </p:spPr>
      </p:cxnSp>
      <p:sp>
        <p:nvSpPr>
          <p:cNvPr id="774" name="TextBox 773">
            <a:extLst>
              <a:ext uri="{FF2B5EF4-FFF2-40B4-BE49-F238E27FC236}">
                <a16:creationId xmlns:a16="http://schemas.microsoft.com/office/drawing/2014/main" id="{7AB81286-B7C3-3943-83F6-4DA4DB8E8C58}"/>
              </a:ext>
            </a:extLst>
          </p:cNvPr>
          <p:cNvSpPr txBox="1"/>
          <p:nvPr/>
        </p:nvSpPr>
        <p:spPr>
          <a:xfrm>
            <a:off x="7499581" y="3863711"/>
            <a:ext cx="1075936" cy="415498"/>
          </a:xfrm>
          <a:prstGeom prst="rect">
            <a:avLst/>
          </a:prstGeom>
          <a:noFill/>
        </p:spPr>
        <p:txBody>
          <a:bodyPr wrap="none" rtlCol="0">
            <a:spAutoFit/>
          </a:bodyPr>
          <a:lstStyle/>
          <a:p>
            <a:pPr defTabSz="914400"/>
            <a:r>
              <a:rPr lang="en-US" sz="1050" dirty="0">
                <a:solidFill>
                  <a:prstClr val="black"/>
                </a:solidFill>
                <a:latin typeface="Calibri" panose="020F0502020204030204"/>
              </a:rPr>
              <a:t>Journal Articles</a:t>
            </a:r>
          </a:p>
          <a:p>
            <a:pPr defTabSz="914400"/>
            <a:r>
              <a:rPr lang="en-US" sz="1050" dirty="0">
                <a:solidFill>
                  <a:prstClr val="black"/>
                </a:solidFill>
                <a:latin typeface="Calibri" panose="020F0502020204030204"/>
              </a:rPr>
              <a:t>Published Books</a:t>
            </a:r>
          </a:p>
        </p:txBody>
      </p:sp>
      <p:sp>
        <p:nvSpPr>
          <p:cNvPr id="775" name="TextBox 774">
            <a:extLst>
              <a:ext uri="{FF2B5EF4-FFF2-40B4-BE49-F238E27FC236}">
                <a16:creationId xmlns:a16="http://schemas.microsoft.com/office/drawing/2014/main" id="{62911531-264E-AE4F-BAF4-E3726C2E6E4B}"/>
              </a:ext>
            </a:extLst>
          </p:cNvPr>
          <p:cNvSpPr txBox="1"/>
          <p:nvPr/>
        </p:nvSpPr>
        <p:spPr>
          <a:xfrm>
            <a:off x="4025592" y="3664871"/>
            <a:ext cx="1404552" cy="253916"/>
          </a:xfrm>
          <a:prstGeom prst="rect">
            <a:avLst/>
          </a:prstGeom>
          <a:noFill/>
        </p:spPr>
        <p:txBody>
          <a:bodyPr wrap="none" rtlCol="0">
            <a:spAutoFit/>
          </a:bodyPr>
          <a:lstStyle/>
          <a:p>
            <a:pPr defTabSz="914400"/>
            <a:r>
              <a:rPr lang="en-US" sz="1050" dirty="0">
                <a:solidFill>
                  <a:prstClr val="black"/>
                </a:solidFill>
                <a:latin typeface="Calibri" panose="020F0502020204030204"/>
              </a:rPr>
              <a:t>Class B Article Groups </a:t>
            </a:r>
          </a:p>
        </p:txBody>
      </p:sp>
      <p:sp>
        <p:nvSpPr>
          <p:cNvPr id="776" name="TextBox 775">
            <a:extLst>
              <a:ext uri="{FF2B5EF4-FFF2-40B4-BE49-F238E27FC236}">
                <a16:creationId xmlns:a16="http://schemas.microsoft.com/office/drawing/2014/main" id="{374223E9-31B4-B844-92E2-279BF966ADC4}"/>
              </a:ext>
            </a:extLst>
          </p:cNvPr>
          <p:cNvSpPr txBox="1"/>
          <p:nvPr/>
        </p:nvSpPr>
        <p:spPr>
          <a:xfrm>
            <a:off x="4654773" y="2972105"/>
            <a:ext cx="1409360" cy="253916"/>
          </a:xfrm>
          <a:prstGeom prst="rect">
            <a:avLst/>
          </a:prstGeom>
          <a:noFill/>
        </p:spPr>
        <p:txBody>
          <a:bodyPr wrap="none" rtlCol="0">
            <a:spAutoFit/>
          </a:bodyPr>
          <a:lstStyle/>
          <a:p>
            <a:pPr defTabSz="914400"/>
            <a:r>
              <a:rPr lang="en-US" sz="1050" dirty="0">
                <a:solidFill>
                  <a:prstClr val="black"/>
                </a:solidFill>
                <a:latin typeface="Calibri" panose="020F0502020204030204"/>
              </a:rPr>
              <a:t>Class A Article Groups </a:t>
            </a:r>
          </a:p>
        </p:txBody>
      </p:sp>
      <p:sp>
        <p:nvSpPr>
          <p:cNvPr id="261" name="Text Placeholder 2">
            <a:extLst>
              <a:ext uri="{FF2B5EF4-FFF2-40B4-BE49-F238E27FC236}">
                <a16:creationId xmlns:a16="http://schemas.microsoft.com/office/drawing/2014/main" id="{966E4D35-F6D3-8E42-8642-F953D9DDFB09}"/>
              </a:ext>
            </a:extLst>
          </p:cNvPr>
          <p:cNvSpPr txBox="1">
            <a:spLocks/>
          </p:cNvSpPr>
          <p:nvPr/>
        </p:nvSpPr>
        <p:spPr>
          <a:xfrm>
            <a:off x="335687" y="3718012"/>
            <a:ext cx="2075819" cy="705578"/>
          </a:xfrm>
          <a:prstGeom prst="rect">
            <a:avLst/>
          </a:prstGeom>
          <a:noFill/>
        </p:spPr>
        <p:txBody>
          <a:bodyPr vert="horz" wrap="square" lIns="0" tIns="0" rIns="0" bIns="0" rtlCol="0">
            <a:spAutoFit/>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6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685983"/>
            <a:r>
              <a:rPr lang="en-US" sz="1400" kern="1200" dirty="0">
                <a:latin typeface="Ink Free" panose="020F0502020204030204" pitchFamily="34" charset="0"/>
              </a:rPr>
              <a:t>Dynamic, written</a:t>
            </a:r>
            <a:br>
              <a:rPr lang="en-US" sz="1400" kern="1200" dirty="0">
                <a:latin typeface="Ink Free" panose="020F0502020204030204" pitchFamily="34" charset="0"/>
              </a:rPr>
            </a:br>
            <a:r>
              <a:rPr lang="en-US" sz="1400" kern="1200" dirty="0">
                <a:latin typeface="Ink Free" panose="020F0502020204030204" pitchFamily="34" charset="0"/>
              </a:rPr>
              <a:t>from multiple perspectives</a:t>
            </a:r>
            <a:br>
              <a:rPr lang="en-US" sz="1400" kern="1200" dirty="0">
                <a:latin typeface="Ink Free" panose="020F0502020204030204" pitchFamily="34" charset="0"/>
              </a:rPr>
            </a:br>
            <a:r>
              <a:rPr lang="en-US" sz="1400" kern="1200" dirty="0">
                <a:latin typeface="Ink Free" panose="020F0502020204030204" pitchFamily="34" charset="0"/>
              </a:rPr>
              <a:t>and multiple backgrounds</a:t>
            </a:r>
          </a:p>
        </p:txBody>
      </p:sp>
      <p:cxnSp>
        <p:nvCxnSpPr>
          <p:cNvPr id="7" name="Straight Arrow Connector 6">
            <a:extLst>
              <a:ext uri="{FF2B5EF4-FFF2-40B4-BE49-F238E27FC236}">
                <a16:creationId xmlns:a16="http://schemas.microsoft.com/office/drawing/2014/main" id="{745FB993-C44D-7A4E-B50C-3866910BB275}"/>
              </a:ext>
            </a:extLst>
          </p:cNvPr>
          <p:cNvCxnSpPr>
            <a:stCxn id="3" idx="3"/>
          </p:cNvCxnSpPr>
          <p:nvPr/>
        </p:nvCxnSpPr>
        <p:spPr bwMode="auto">
          <a:xfrm>
            <a:off x="2171847" y="1325483"/>
            <a:ext cx="371896" cy="270684"/>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cxnSp>
        <p:nvCxnSpPr>
          <p:cNvPr id="9" name="Straight Arrow Connector 8">
            <a:extLst>
              <a:ext uri="{FF2B5EF4-FFF2-40B4-BE49-F238E27FC236}">
                <a16:creationId xmlns:a16="http://schemas.microsoft.com/office/drawing/2014/main" id="{F0ACF5CB-8E95-4E4C-91A4-B89957227964}"/>
              </a:ext>
            </a:extLst>
          </p:cNvPr>
          <p:cNvCxnSpPr/>
          <p:nvPr/>
        </p:nvCxnSpPr>
        <p:spPr bwMode="auto">
          <a:xfrm flipV="1">
            <a:off x="2015242" y="3508197"/>
            <a:ext cx="432954" cy="280401"/>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266" name="Text Placeholder 2">
            <a:extLst>
              <a:ext uri="{FF2B5EF4-FFF2-40B4-BE49-F238E27FC236}">
                <a16:creationId xmlns:a16="http://schemas.microsoft.com/office/drawing/2014/main" id="{1529D711-A240-454B-B2BF-D7518334FD78}"/>
              </a:ext>
            </a:extLst>
          </p:cNvPr>
          <p:cNvSpPr txBox="1">
            <a:spLocks/>
          </p:cNvSpPr>
          <p:nvPr/>
        </p:nvSpPr>
        <p:spPr>
          <a:xfrm>
            <a:off x="379234" y="2423882"/>
            <a:ext cx="1961536" cy="705578"/>
          </a:xfrm>
          <a:prstGeom prst="rect">
            <a:avLst/>
          </a:prstGeom>
          <a:noFill/>
        </p:spPr>
        <p:txBody>
          <a:bodyPr vert="horz" wrap="square" lIns="0" tIns="0" rIns="0" bIns="0" rtlCol="0">
            <a:spAutoFit/>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6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685983"/>
            <a:r>
              <a:rPr lang="en-US" sz="1400" kern="1200" dirty="0">
                <a:latin typeface="Ink Free" panose="020F0502020204030204" pitchFamily="34" charset="0"/>
              </a:rPr>
              <a:t>If successful could grow to the larger field of quantum computation …</a:t>
            </a:r>
          </a:p>
        </p:txBody>
      </p:sp>
      <p:sp>
        <p:nvSpPr>
          <p:cNvPr id="267" name="Text Placeholder 2">
            <a:extLst>
              <a:ext uri="{FF2B5EF4-FFF2-40B4-BE49-F238E27FC236}">
                <a16:creationId xmlns:a16="http://schemas.microsoft.com/office/drawing/2014/main" id="{D64B055F-B2CF-F74E-9CF2-065AF74F921B}"/>
              </a:ext>
            </a:extLst>
          </p:cNvPr>
          <p:cNvSpPr txBox="1">
            <a:spLocks/>
          </p:cNvSpPr>
          <p:nvPr/>
        </p:nvSpPr>
        <p:spPr>
          <a:xfrm>
            <a:off x="7427983" y="484147"/>
            <a:ext cx="1551720" cy="705578"/>
          </a:xfrm>
          <a:prstGeom prst="rect">
            <a:avLst/>
          </a:prstGeom>
          <a:noFill/>
        </p:spPr>
        <p:txBody>
          <a:bodyPr vert="horz" wrap="square" lIns="0" tIns="0" rIns="0" bIns="0" rtlCol="0">
            <a:spAutoFit/>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6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685983"/>
            <a:r>
              <a:rPr lang="en-US" sz="1400" dirty="0">
                <a:latin typeface="Ink Free" panose="020F0502020204030204" pitchFamily="34" charset="0"/>
              </a:rPr>
              <a:t>Eminence for those that write Class A Articles </a:t>
            </a:r>
            <a:endParaRPr lang="en-US" sz="1400" kern="1200" dirty="0">
              <a:latin typeface="Ink Free" panose="020F0502020204030204" pitchFamily="34" charset="0"/>
            </a:endParaRPr>
          </a:p>
        </p:txBody>
      </p:sp>
      <p:sp>
        <p:nvSpPr>
          <p:cNvPr id="268" name="Text Placeholder 2">
            <a:extLst>
              <a:ext uri="{FF2B5EF4-FFF2-40B4-BE49-F238E27FC236}">
                <a16:creationId xmlns:a16="http://schemas.microsoft.com/office/drawing/2014/main" id="{ACB73648-F2AA-C648-A553-5F81DA046A9F}"/>
              </a:ext>
            </a:extLst>
          </p:cNvPr>
          <p:cNvSpPr txBox="1">
            <a:spLocks/>
          </p:cNvSpPr>
          <p:nvPr/>
        </p:nvSpPr>
        <p:spPr>
          <a:xfrm>
            <a:off x="2872950" y="4559166"/>
            <a:ext cx="1394526" cy="468590"/>
          </a:xfrm>
          <a:prstGeom prst="rect">
            <a:avLst/>
          </a:prstGeom>
          <a:noFill/>
        </p:spPr>
        <p:txBody>
          <a:bodyPr vert="horz" wrap="square" lIns="0" tIns="0" rIns="0" bIns="0" rtlCol="0">
            <a:spAutoFit/>
          </a:bodyPr>
          <a:lstStyle>
            <a:lvl1pPr marL="0" indent="0" algn="l" rtl="0" eaLnBrk="1" fontAlgn="base" hangingPunct="1">
              <a:lnSpc>
                <a:spcPct val="110000"/>
              </a:lnSpc>
              <a:spcBef>
                <a:spcPts val="1100"/>
              </a:spcBef>
              <a:spcAft>
                <a:spcPct val="0"/>
              </a:spcAft>
              <a:buClr>
                <a:srgbClr val="161616"/>
              </a:buClr>
              <a:buSzPct val="90000"/>
              <a:buFont typeface="Arial" panose="020B0604020202020204" pitchFamily="34" charset="0"/>
              <a:buNone/>
              <a:defRPr sz="18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1pPr>
            <a:lvl2pPr marL="137160" indent="-137160" algn="l" rtl="0" eaLnBrk="1" fontAlgn="base" hangingPunct="1">
              <a:lnSpc>
                <a:spcPct val="110000"/>
              </a:lnSpc>
              <a:spcBef>
                <a:spcPts val="1100"/>
              </a:spcBef>
              <a:spcAft>
                <a:spcPct val="0"/>
              </a:spcAft>
              <a:buClr>
                <a:schemeClr val="bg1"/>
              </a:buClr>
              <a:buSzPct val="80000"/>
              <a:buFont typeface="System Font Regular"/>
              <a:buChar char="–"/>
              <a:tabLst/>
              <a:defRPr sz="16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2pPr>
            <a:lvl3pPr marL="283464" indent="-100584" algn="l" rtl="0" eaLnBrk="1" fontAlgn="base" hangingPunct="1">
              <a:lnSpc>
                <a:spcPct val="110000"/>
              </a:lnSpc>
              <a:spcBef>
                <a:spcPts val="1100"/>
              </a:spcBef>
              <a:spcAft>
                <a:spcPct val="0"/>
              </a:spcAft>
              <a:buClr>
                <a:schemeClr val="bg1"/>
              </a:buClr>
              <a:buSzPct val="80000"/>
              <a:buFont typeface="Arial" panose="020B0604020202020204" pitchFamily="34" charset="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3pPr>
            <a:lvl4pPr marL="512064" indent="-137160" algn="l" rtl="0" eaLnBrk="1" fontAlgn="base" hangingPunct="1">
              <a:lnSpc>
                <a:spcPct val="110000"/>
              </a:lnSpc>
              <a:spcBef>
                <a:spcPts val="1100"/>
              </a:spcBef>
              <a:spcAft>
                <a:spcPct val="0"/>
              </a:spcAft>
              <a:buClr>
                <a:schemeClr val="bg1"/>
              </a:buClr>
              <a:buSzPct val="80000"/>
              <a:buFont typeface=".AppleSystemUIFont" charset="-120"/>
              <a:buChar char="–"/>
              <a:tabLst/>
              <a:defRPr sz="1400" baseline="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4pPr>
            <a:lvl5pPr marL="803285" indent="-173736" algn="l" rtl="0" eaLnBrk="1" fontAlgn="base" hangingPunct="1">
              <a:lnSpc>
                <a:spcPct val="110000"/>
              </a:lnSpc>
              <a:spcBef>
                <a:spcPts val="1100"/>
              </a:spcBef>
              <a:spcAft>
                <a:spcPct val="0"/>
              </a:spcAft>
              <a:buClr>
                <a:schemeClr val="bg1"/>
              </a:buClr>
              <a:buSzPct val="80000"/>
              <a:buFont typeface=".AppleSystemUIFont" charset="-120"/>
              <a:buChar char="»"/>
              <a:tabLst/>
              <a:defRPr sz="1400">
                <a:solidFill>
                  <a:schemeClr val="bg1"/>
                </a:solidFill>
                <a:latin typeface="IBM Plex Sans" panose="020B0503050203000203" pitchFamily="34" charset="0"/>
                <a:ea typeface="IBM Plex Sans" panose="020B0503050203000203" pitchFamily="34" charset="0"/>
                <a:cs typeface="IBM Plex Sans" panose="020B0503050203000203" pitchFamily="34" charset="0"/>
              </a:defRPr>
            </a:lvl5pPr>
            <a:lvl6pPr marL="1583721" indent="-129670" algn="l" rtl="0" eaLnBrk="1" fontAlgn="base" hangingPunct="1">
              <a:spcBef>
                <a:spcPct val="20000"/>
              </a:spcBef>
              <a:spcAft>
                <a:spcPct val="0"/>
              </a:spcAft>
              <a:buClr>
                <a:schemeClr val="bg1"/>
              </a:buClr>
              <a:buChar char="»"/>
              <a:defRPr sz="1269">
                <a:solidFill>
                  <a:schemeClr val="bg1"/>
                </a:solidFill>
                <a:latin typeface="Arial" charset="0"/>
              </a:defRPr>
            </a:lvl6pPr>
            <a:lvl7pPr marL="1946291" indent="-129670" algn="l" rtl="0" eaLnBrk="1" fontAlgn="base" hangingPunct="1">
              <a:spcBef>
                <a:spcPct val="20000"/>
              </a:spcBef>
              <a:spcAft>
                <a:spcPct val="0"/>
              </a:spcAft>
              <a:buClr>
                <a:schemeClr val="bg1"/>
              </a:buClr>
              <a:buChar char="»"/>
              <a:defRPr sz="1269">
                <a:solidFill>
                  <a:schemeClr val="bg1"/>
                </a:solidFill>
                <a:latin typeface="Arial" charset="0"/>
              </a:defRPr>
            </a:lvl7pPr>
            <a:lvl8pPr marL="2308860" indent="-129670" algn="l" rtl="0" eaLnBrk="1" fontAlgn="base" hangingPunct="1">
              <a:spcBef>
                <a:spcPct val="20000"/>
              </a:spcBef>
              <a:spcAft>
                <a:spcPct val="0"/>
              </a:spcAft>
              <a:buClr>
                <a:schemeClr val="bg1"/>
              </a:buClr>
              <a:buChar char="»"/>
              <a:defRPr sz="1269">
                <a:solidFill>
                  <a:schemeClr val="bg1"/>
                </a:solidFill>
                <a:latin typeface="Arial" charset="0"/>
              </a:defRPr>
            </a:lvl8pPr>
            <a:lvl9pPr marL="2671430" indent="-129670"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685983"/>
            <a:r>
              <a:rPr lang="en-US" sz="1400" dirty="0">
                <a:latin typeface="Ink Free" panose="020F0502020204030204" pitchFamily="34" charset="0"/>
              </a:rPr>
              <a:t>Qiskit code for core + articles …</a:t>
            </a:r>
            <a:endParaRPr lang="en-US" sz="1400" kern="1200" dirty="0">
              <a:latin typeface="Ink Free" panose="020F0502020204030204" pitchFamily="34" charset="0"/>
            </a:endParaRPr>
          </a:p>
        </p:txBody>
      </p:sp>
    </p:spTree>
    <p:extLst>
      <p:ext uri="{BB962C8B-B14F-4D97-AF65-F5344CB8AC3E}">
        <p14:creationId xmlns:p14="http://schemas.microsoft.com/office/powerpoint/2010/main" val="3803412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7" name="Straight Connector 146">
            <a:extLst>
              <a:ext uri="{FF2B5EF4-FFF2-40B4-BE49-F238E27FC236}">
                <a16:creationId xmlns:a16="http://schemas.microsoft.com/office/drawing/2014/main" id="{AC679E74-1DB9-B540-88B8-7C75C65C10F7}"/>
              </a:ext>
            </a:extLst>
          </p:cNvPr>
          <p:cNvCxnSpPr>
            <a:cxnSpLocks/>
          </p:cNvCxnSpPr>
          <p:nvPr/>
        </p:nvCxnSpPr>
        <p:spPr bwMode="auto">
          <a:xfrm>
            <a:off x="5162451" y="1563441"/>
            <a:ext cx="6702" cy="1709489"/>
          </a:xfrm>
          <a:prstGeom prst="line">
            <a:avLst/>
          </a:prstGeom>
          <a:ln w="3175">
            <a:solidFill>
              <a:schemeClr val="bg1"/>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6" name="Straight Connector 145">
            <a:extLst>
              <a:ext uri="{FF2B5EF4-FFF2-40B4-BE49-F238E27FC236}">
                <a16:creationId xmlns:a16="http://schemas.microsoft.com/office/drawing/2014/main" id="{919A8AFD-BB0C-0345-A58A-B9B150886842}"/>
              </a:ext>
            </a:extLst>
          </p:cNvPr>
          <p:cNvCxnSpPr>
            <a:cxnSpLocks/>
            <a:stCxn id="124" idx="1"/>
          </p:cNvCxnSpPr>
          <p:nvPr/>
        </p:nvCxnSpPr>
        <p:spPr bwMode="auto">
          <a:xfrm>
            <a:off x="4862441" y="1480098"/>
            <a:ext cx="6702" cy="1709489"/>
          </a:xfrm>
          <a:prstGeom prst="line">
            <a:avLst/>
          </a:prstGeom>
          <a:ln w="3175">
            <a:solidFill>
              <a:schemeClr val="bg1"/>
            </a:solidFill>
            <a:prstDash val="solid"/>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 name="Title 1">
            <a:extLst>
              <a:ext uri="{FF2B5EF4-FFF2-40B4-BE49-F238E27FC236}">
                <a16:creationId xmlns:a16="http://schemas.microsoft.com/office/drawing/2014/main" id="{1099DF8B-7E0A-4A4F-A2DD-F9685AD9A176}"/>
              </a:ext>
            </a:extLst>
          </p:cNvPr>
          <p:cNvSpPr>
            <a:spLocks noGrp="1"/>
          </p:cNvSpPr>
          <p:nvPr>
            <p:ph type="title"/>
          </p:nvPr>
        </p:nvSpPr>
        <p:spPr/>
        <p:txBody>
          <a:bodyPr/>
          <a:lstStyle/>
          <a:p>
            <a:r>
              <a:rPr lang="en-US" dirty="0"/>
              <a:t>Schedule (partial):</a:t>
            </a:r>
          </a:p>
        </p:txBody>
      </p:sp>
      <p:sp>
        <p:nvSpPr>
          <p:cNvPr id="4" name="Footer Placeholder 3">
            <a:extLst>
              <a:ext uri="{FF2B5EF4-FFF2-40B4-BE49-F238E27FC236}">
                <a16:creationId xmlns:a16="http://schemas.microsoft.com/office/drawing/2014/main" id="{802DFFE8-794B-EE43-84D7-F7FCECF44A6E}"/>
              </a:ext>
            </a:extLst>
          </p:cNvPr>
          <p:cNvSpPr>
            <a:spLocks noGrp="1"/>
          </p:cNvSpPr>
          <p:nvPr>
            <p:ph type="ftr" sz="quarter" idx="10"/>
          </p:nvPr>
        </p:nvSpPr>
        <p:spPr/>
        <p:txBody>
          <a:bodyPr/>
          <a:lstStyle/>
          <a:p>
            <a:r>
              <a:rPr lang="en-US" dirty="0"/>
              <a:t>IBM Confidential – For Internal Use Only</a:t>
            </a:r>
          </a:p>
        </p:txBody>
      </p:sp>
      <p:sp>
        <p:nvSpPr>
          <p:cNvPr id="5" name="Slide Number Placeholder 4">
            <a:extLst>
              <a:ext uri="{FF2B5EF4-FFF2-40B4-BE49-F238E27FC236}">
                <a16:creationId xmlns:a16="http://schemas.microsoft.com/office/drawing/2014/main" id="{9221F96D-F316-FE4E-939B-108D18BD7276}"/>
              </a:ext>
            </a:extLst>
          </p:cNvPr>
          <p:cNvSpPr>
            <a:spLocks noGrp="1"/>
          </p:cNvSpPr>
          <p:nvPr>
            <p:ph type="sldNum" sz="quarter" idx="11"/>
          </p:nvPr>
        </p:nvSpPr>
        <p:spPr/>
        <p:txBody>
          <a:bodyPr/>
          <a:lstStyle/>
          <a:p>
            <a:fld id="{59395FB3-9C97-154F-86B2-7E381B951268}" type="slidenum">
              <a:rPr lang="en-US" smtClean="0"/>
              <a:pPr/>
              <a:t>8</a:t>
            </a:fld>
            <a:endParaRPr lang="en-US" dirty="0"/>
          </a:p>
        </p:txBody>
      </p:sp>
      <p:sp>
        <p:nvSpPr>
          <p:cNvPr id="67" name="Rectangle 66">
            <a:extLst>
              <a:ext uri="{FF2B5EF4-FFF2-40B4-BE49-F238E27FC236}">
                <a16:creationId xmlns:a16="http://schemas.microsoft.com/office/drawing/2014/main" id="{64ABFC45-8D22-C147-A30F-68116234ED23}"/>
              </a:ext>
            </a:extLst>
          </p:cNvPr>
          <p:cNvSpPr/>
          <p:nvPr/>
        </p:nvSpPr>
        <p:spPr>
          <a:xfrm>
            <a:off x="2809615" y="1396754"/>
            <a:ext cx="172537" cy="166687"/>
          </a:xfrm>
          <a:prstGeom prst="rect">
            <a:avLst/>
          </a:prstGeom>
          <a:solidFill>
            <a:srgbClr val="70AD47">
              <a:lumMod val="60000"/>
              <a:lumOff val="40000"/>
            </a:srgbClr>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J</a:t>
            </a:r>
          </a:p>
        </p:txBody>
      </p:sp>
      <p:sp>
        <p:nvSpPr>
          <p:cNvPr id="70" name="Rectangle 69">
            <a:extLst>
              <a:ext uri="{FF2B5EF4-FFF2-40B4-BE49-F238E27FC236}">
                <a16:creationId xmlns:a16="http://schemas.microsoft.com/office/drawing/2014/main" id="{EAAD1A19-FD3A-D640-A33A-ADAA4AAE5E34}"/>
              </a:ext>
            </a:extLst>
          </p:cNvPr>
          <p:cNvSpPr/>
          <p:nvPr/>
        </p:nvSpPr>
        <p:spPr>
          <a:xfrm>
            <a:off x="2982152" y="1396754"/>
            <a:ext cx="172537" cy="166687"/>
          </a:xfrm>
          <a:prstGeom prst="rect">
            <a:avLst/>
          </a:prstGeom>
          <a:solidFill>
            <a:srgbClr val="00B050"/>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J</a:t>
            </a:r>
          </a:p>
        </p:txBody>
      </p:sp>
      <p:sp>
        <p:nvSpPr>
          <p:cNvPr id="101" name="Rectangle 100">
            <a:extLst>
              <a:ext uri="{FF2B5EF4-FFF2-40B4-BE49-F238E27FC236}">
                <a16:creationId xmlns:a16="http://schemas.microsoft.com/office/drawing/2014/main" id="{7E089135-AAA3-DC48-9127-1D5C5A1E81E9}"/>
              </a:ext>
            </a:extLst>
          </p:cNvPr>
          <p:cNvSpPr/>
          <p:nvPr/>
        </p:nvSpPr>
        <p:spPr>
          <a:xfrm>
            <a:off x="3154689" y="1396754"/>
            <a:ext cx="172537" cy="166687"/>
          </a:xfrm>
          <a:prstGeom prst="rect">
            <a:avLst/>
          </a:prstGeom>
          <a:solidFill>
            <a:srgbClr val="70AD47">
              <a:lumMod val="60000"/>
              <a:lumOff val="40000"/>
            </a:srgbClr>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A</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02" name="Rectangle 101">
            <a:extLst>
              <a:ext uri="{FF2B5EF4-FFF2-40B4-BE49-F238E27FC236}">
                <a16:creationId xmlns:a16="http://schemas.microsoft.com/office/drawing/2014/main" id="{3CDA17E1-DC27-AD49-8F31-10C11FD554B2}"/>
              </a:ext>
            </a:extLst>
          </p:cNvPr>
          <p:cNvSpPr/>
          <p:nvPr/>
        </p:nvSpPr>
        <p:spPr>
          <a:xfrm>
            <a:off x="3327226" y="1396754"/>
            <a:ext cx="172537" cy="166687"/>
          </a:xfrm>
          <a:prstGeom prst="rect">
            <a:avLst/>
          </a:prstGeom>
          <a:solidFill>
            <a:srgbClr val="00B050"/>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S</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03" name="Rectangle 102">
            <a:extLst>
              <a:ext uri="{FF2B5EF4-FFF2-40B4-BE49-F238E27FC236}">
                <a16:creationId xmlns:a16="http://schemas.microsoft.com/office/drawing/2014/main" id="{19E5D1A6-03A0-6241-92CF-5A814EC3CE92}"/>
              </a:ext>
            </a:extLst>
          </p:cNvPr>
          <p:cNvSpPr/>
          <p:nvPr/>
        </p:nvSpPr>
        <p:spPr>
          <a:xfrm>
            <a:off x="3497034" y="1396754"/>
            <a:ext cx="172537" cy="166687"/>
          </a:xfrm>
          <a:prstGeom prst="rect">
            <a:avLst/>
          </a:prstGeom>
          <a:solidFill>
            <a:srgbClr val="70AD47">
              <a:lumMod val="60000"/>
              <a:lumOff val="40000"/>
            </a:srgbClr>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O</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04" name="Rectangle 103">
            <a:extLst>
              <a:ext uri="{FF2B5EF4-FFF2-40B4-BE49-F238E27FC236}">
                <a16:creationId xmlns:a16="http://schemas.microsoft.com/office/drawing/2014/main" id="{E69D0B9D-5760-FF42-B008-A5154D078430}"/>
              </a:ext>
            </a:extLst>
          </p:cNvPr>
          <p:cNvSpPr/>
          <p:nvPr/>
        </p:nvSpPr>
        <p:spPr>
          <a:xfrm>
            <a:off x="3669571" y="1396754"/>
            <a:ext cx="172537" cy="166687"/>
          </a:xfrm>
          <a:prstGeom prst="rect">
            <a:avLst/>
          </a:prstGeom>
          <a:solidFill>
            <a:srgbClr val="00B050"/>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N</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05" name="Rectangle 104">
            <a:extLst>
              <a:ext uri="{FF2B5EF4-FFF2-40B4-BE49-F238E27FC236}">
                <a16:creationId xmlns:a16="http://schemas.microsoft.com/office/drawing/2014/main" id="{D9CAC827-51D4-D142-9E4B-B97BA316E1A4}"/>
              </a:ext>
            </a:extLst>
          </p:cNvPr>
          <p:cNvSpPr/>
          <p:nvPr/>
        </p:nvSpPr>
        <p:spPr>
          <a:xfrm>
            <a:off x="3839379" y="1396754"/>
            <a:ext cx="172537" cy="166687"/>
          </a:xfrm>
          <a:prstGeom prst="rect">
            <a:avLst/>
          </a:prstGeom>
          <a:solidFill>
            <a:srgbClr val="70AD47">
              <a:lumMod val="60000"/>
              <a:lumOff val="40000"/>
            </a:srgbClr>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D</a:t>
            </a:r>
          </a:p>
        </p:txBody>
      </p:sp>
      <p:sp>
        <p:nvSpPr>
          <p:cNvPr id="106" name="Rectangle 105">
            <a:extLst>
              <a:ext uri="{FF2B5EF4-FFF2-40B4-BE49-F238E27FC236}">
                <a16:creationId xmlns:a16="http://schemas.microsoft.com/office/drawing/2014/main" id="{F67B70AF-5F58-6644-863F-8BA59F48F354}"/>
              </a:ext>
            </a:extLst>
          </p:cNvPr>
          <p:cNvSpPr/>
          <p:nvPr/>
        </p:nvSpPr>
        <p:spPr>
          <a:xfrm>
            <a:off x="4009187" y="1396754"/>
            <a:ext cx="172537" cy="166687"/>
          </a:xfrm>
          <a:prstGeom prst="rect">
            <a:avLst/>
          </a:prstGeom>
          <a:solidFill>
            <a:srgbClr val="00B050"/>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J</a:t>
            </a:r>
          </a:p>
        </p:txBody>
      </p:sp>
      <p:sp>
        <p:nvSpPr>
          <p:cNvPr id="107" name="Rectangle 106">
            <a:extLst>
              <a:ext uri="{FF2B5EF4-FFF2-40B4-BE49-F238E27FC236}">
                <a16:creationId xmlns:a16="http://schemas.microsoft.com/office/drawing/2014/main" id="{E823D035-FF8B-F84D-898D-5ECAB8D01CFD}"/>
              </a:ext>
            </a:extLst>
          </p:cNvPr>
          <p:cNvSpPr/>
          <p:nvPr/>
        </p:nvSpPr>
        <p:spPr>
          <a:xfrm>
            <a:off x="4181724" y="1396754"/>
            <a:ext cx="172537" cy="166687"/>
          </a:xfrm>
          <a:prstGeom prst="rect">
            <a:avLst/>
          </a:prstGeom>
          <a:solidFill>
            <a:srgbClr val="70AD47">
              <a:lumMod val="60000"/>
              <a:lumOff val="40000"/>
            </a:srgbClr>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F</a:t>
            </a:r>
          </a:p>
        </p:txBody>
      </p:sp>
      <p:sp>
        <p:nvSpPr>
          <p:cNvPr id="108" name="Rectangle 107">
            <a:extLst>
              <a:ext uri="{FF2B5EF4-FFF2-40B4-BE49-F238E27FC236}">
                <a16:creationId xmlns:a16="http://schemas.microsoft.com/office/drawing/2014/main" id="{B7000620-DBD8-DB40-8964-738630056FD2}"/>
              </a:ext>
            </a:extLst>
          </p:cNvPr>
          <p:cNvSpPr/>
          <p:nvPr/>
        </p:nvSpPr>
        <p:spPr>
          <a:xfrm>
            <a:off x="4354261" y="1396754"/>
            <a:ext cx="172537" cy="166687"/>
          </a:xfrm>
          <a:prstGeom prst="rect">
            <a:avLst/>
          </a:prstGeom>
          <a:solidFill>
            <a:srgbClr val="00B050"/>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M</a:t>
            </a:r>
          </a:p>
        </p:txBody>
      </p:sp>
      <p:sp>
        <p:nvSpPr>
          <p:cNvPr id="109" name="Rectangle 108">
            <a:extLst>
              <a:ext uri="{FF2B5EF4-FFF2-40B4-BE49-F238E27FC236}">
                <a16:creationId xmlns:a16="http://schemas.microsoft.com/office/drawing/2014/main" id="{B2C2B483-B0C1-4243-B2C6-38CCA78EEF6C}"/>
              </a:ext>
            </a:extLst>
          </p:cNvPr>
          <p:cNvSpPr/>
          <p:nvPr/>
        </p:nvSpPr>
        <p:spPr>
          <a:xfrm>
            <a:off x="4524069" y="1396754"/>
            <a:ext cx="172537" cy="166687"/>
          </a:xfrm>
          <a:prstGeom prst="rect">
            <a:avLst/>
          </a:prstGeom>
          <a:solidFill>
            <a:srgbClr val="70AD47">
              <a:lumMod val="60000"/>
              <a:lumOff val="40000"/>
            </a:srgbClr>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A</a:t>
            </a:r>
          </a:p>
        </p:txBody>
      </p:sp>
      <p:sp>
        <p:nvSpPr>
          <p:cNvPr id="110" name="Rectangle 109">
            <a:extLst>
              <a:ext uri="{FF2B5EF4-FFF2-40B4-BE49-F238E27FC236}">
                <a16:creationId xmlns:a16="http://schemas.microsoft.com/office/drawing/2014/main" id="{2D1C7E82-A4AD-804D-B5FA-54D31529AB8A}"/>
              </a:ext>
            </a:extLst>
          </p:cNvPr>
          <p:cNvSpPr/>
          <p:nvPr/>
        </p:nvSpPr>
        <p:spPr>
          <a:xfrm>
            <a:off x="4696606" y="1396754"/>
            <a:ext cx="172537" cy="166687"/>
          </a:xfrm>
          <a:prstGeom prst="rect">
            <a:avLst/>
          </a:prstGeom>
          <a:solidFill>
            <a:srgbClr val="00B050"/>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M</a:t>
            </a:r>
          </a:p>
        </p:txBody>
      </p:sp>
      <p:sp>
        <p:nvSpPr>
          <p:cNvPr id="124" name="Rectangle 123">
            <a:extLst>
              <a:ext uri="{FF2B5EF4-FFF2-40B4-BE49-F238E27FC236}">
                <a16:creationId xmlns:a16="http://schemas.microsoft.com/office/drawing/2014/main" id="{72E69406-0162-D64D-8603-3E4F81742CC2}"/>
              </a:ext>
            </a:extLst>
          </p:cNvPr>
          <p:cNvSpPr/>
          <p:nvPr/>
        </p:nvSpPr>
        <p:spPr>
          <a:xfrm>
            <a:off x="4862441" y="1396754"/>
            <a:ext cx="172537" cy="166687"/>
          </a:xfrm>
          <a:prstGeom prst="rect">
            <a:avLst/>
          </a:prstGeom>
          <a:solidFill>
            <a:srgbClr val="70AD47">
              <a:lumMod val="60000"/>
              <a:lumOff val="40000"/>
            </a:srgbClr>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J</a:t>
            </a:r>
          </a:p>
        </p:txBody>
      </p:sp>
      <p:sp>
        <p:nvSpPr>
          <p:cNvPr id="125" name="Rectangle 124">
            <a:extLst>
              <a:ext uri="{FF2B5EF4-FFF2-40B4-BE49-F238E27FC236}">
                <a16:creationId xmlns:a16="http://schemas.microsoft.com/office/drawing/2014/main" id="{2F0F87E9-8349-2641-B453-877EFCD4C4A1}"/>
              </a:ext>
            </a:extLst>
          </p:cNvPr>
          <p:cNvSpPr/>
          <p:nvPr/>
        </p:nvSpPr>
        <p:spPr>
          <a:xfrm>
            <a:off x="5034978" y="1396754"/>
            <a:ext cx="172537" cy="166687"/>
          </a:xfrm>
          <a:prstGeom prst="rect">
            <a:avLst/>
          </a:prstGeom>
          <a:solidFill>
            <a:srgbClr val="00B050"/>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J</a:t>
            </a:r>
          </a:p>
        </p:txBody>
      </p:sp>
      <p:sp>
        <p:nvSpPr>
          <p:cNvPr id="126" name="Rectangle 125">
            <a:extLst>
              <a:ext uri="{FF2B5EF4-FFF2-40B4-BE49-F238E27FC236}">
                <a16:creationId xmlns:a16="http://schemas.microsoft.com/office/drawing/2014/main" id="{0EF019D1-9AA1-D24A-B12E-755815E91708}"/>
              </a:ext>
            </a:extLst>
          </p:cNvPr>
          <p:cNvSpPr/>
          <p:nvPr/>
        </p:nvSpPr>
        <p:spPr>
          <a:xfrm>
            <a:off x="5207515" y="1396754"/>
            <a:ext cx="172537" cy="166687"/>
          </a:xfrm>
          <a:prstGeom prst="rect">
            <a:avLst/>
          </a:prstGeom>
          <a:solidFill>
            <a:srgbClr val="70AD47">
              <a:lumMod val="60000"/>
              <a:lumOff val="40000"/>
            </a:srgbClr>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A</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27" name="Rectangle 126">
            <a:extLst>
              <a:ext uri="{FF2B5EF4-FFF2-40B4-BE49-F238E27FC236}">
                <a16:creationId xmlns:a16="http://schemas.microsoft.com/office/drawing/2014/main" id="{CC1CCB51-7BE1-5846-AD78-E5FBC2C5E0C3}"/>
              </a:ext>
            </a:extLst>
          </p:cNvPr>
          <p:cNvSpPr/>
          <p:nvPr/>
        </p:nvSpPr>
        <p:spPr>
          <a:xfrm>
            <a:off x="5380052" y="1396754"/>
            <a:ext cx="172537" cy="166687"/>
          </a:xfrm>
          <a:prstGeom prst="rect">
            <a:avLst/>
          </a:prstGeom>
          <a:solidFill>
            <a:srgbClr val="00B050"/>
          </a:solidFill>
          <a:ln w="12700" cap="flat" cmpd="sng" algn="ctr">
            <a:solidFill>
              <a:srgbClr val="70AD47">
                <a:shade val="50000"/>
              </a:srgbClr>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S</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3BA7748-A8DE-A246-9E44-FDF4C9519A26}"/>
              </a:ext>
            </a:extLst>
          </p:cNvPr>
          <p:cNvCxnSpPr>
            <a:cxnSpLocks/>
          </p:cNvCxnSpPr>
          <p:nvPr/>
        </p:nvCxnSpPr>
        <p:spPr bwMode="auto">
          <a:xfrm flipV="1">
            <a:off x="4009187" y="1175804"/>
            <a:ext cx="0" cy="169378"/>
          </a:xfrm>
          <a:prstGeom prst="line">
            <a:avLst/>
          </a:prstGeom>
          <a:ln w="12700">
            <a:solidFill>
              <a:schemeClr val="bg1"/>
            </a:solidFill>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38" name="Straight Arrow Connector 137">
            <a:extLst>
              <a:ext uri="{FF2B5EF4-FFF2-40B4-BE49-F238E27FC236}">
                <a16:creationId xmlns:a16="http://schemas.microsoft.com/office/drawing/2014/main" id="{848D284E-E428-FC48-8302-64F1A6CD6FF1}"/>
              </a:ext>
            </a:extLst>
          </p:cNvPr>
          <p:cNvCxnSpPr>
            <a:cxnSpLocks/>
          </p:cNvCxnSpPr>
          <p:nvPr/>
        </p:nvCxnSpPr>
        <p:spPr>
          <a:xfrm>
            <a:off x="4009187" y="1259545"/>
            <a:ext cx="1767804" cy="0"/>
          </a:xfrm>
          <a:prstGeom prst="straightConnector1">
            <a:avLst/>
          </a:prstGeom>
          <a:noFill/>
          <a:ln w="6350" cap="flat" cmpd="sng" algn="ctr">
            <a:solidFill>
              <a:srgbClr val="4472C4"/>
            </a:solidFill>
            <a:prstDash val="solid"/>
            <a:miter lim="800000"/>
            <a:headEnd type="triangle"/>
            <a:tailEnd type="triangle"/>
          </a:ln>
          <a:effectLst/>
        </p:spPr>
      </p:cxnSp>
      <p:cxnSp>
        <p:nvCxnSpPr>
          <p:cNvPr id="139" name="Straight Arrow Connector 138">
            <a:extLst>
              <a:ext uri="{FF2B5EF4-FFF2-40B4-BE49-F238E27FC236}">
                <a16:creationId xmlns:a16="http://schemas.microsoft.com/office/drawing/2014/main" id="{38D77558-4729-D845-91CC-C07F35868ED2}"/>
              </a:ext>
            </a:extLst>
          </p:cNvPr>
          <p:cNvCxnSpPr>
            <a:cxnSpLocks/>
          </p:cNvCxnSpPr>
          <p:nvPr/>
        </p:nvCxnSpPr>
        <p:spPr>
          <a:xfrm>
            <a:off x="2569095" y="1259545"/>
            <a:ext cx="1440092" cy="0"/>
          </a:xfrm>
          <a:prstGeom prst="straightConnector1">
            <a:avLst/>
          </a:prstGeom>
          <a:noFill/>
          <a:ln w="6350" cap="flat" cmpd="sng" algn="ctr">
            <a:solidFill>
              <a:srgbClr val="4472C4"/>
            </a:solidFill>
            <a:prstDash val="solid"/>
            <a:miter lim="800000"/>
            <a:headEnd type="triangle"/>
            <a:tailEnd type="triangle"/>
          </a:ln>
          <a:effectLst/>
        </p:spPr>
      </p:cxnSp>
      <p:sp>
        <p:nvSpPr>
          <p:cNvPr id="10" name="TextBox 9">
            <a:extLst>
              <a:ext uri="{FF2B5EF4-FFF2-40B4-BE49-F238E27FC236}">
                <a16:creationId xmlns:a16="http://schemas.microsoft.com/office/drawing/2014/main" id="{C67B1E33-FCDC-2F40-919D-23CEFA6CE0CD}"/>
              </a:ext>
            </a:extLst>
          </p:cNvPr>
          <p:cNvSpPr txBox="1"/>
          <p:nvPr/>
        </p:nvSpPr>
        <p:spPr>
          <a:xfrm>
            <a:off x="3336733" y="1176752"/>
            <a:ext cx="320601" cy="167482"/>
          </a:xfrm>
          <a:prstGeom prst="rect">
            <a:avLst/>
          </a:prstGeom>
          <a:solidFill>
            <a:schemeClr val="tx1"/>
          </a:solidFill>
        </p:spPr>
        <p:txBody>
          <a:bodyPr wrap="none" lIns="0" tIns="0" rIns="0" bIns="0" rtlCol="0">
            <a:spAutoFit/>
          </a:bodyPr>
          <a:lstStyle/>
          <a:p>
            <a:pPr algn="l">
              <a:lnSpc>
                <a:spcPct val="110000"/>
              </a:lnSpc>
              <a:spcBef>
                <a:spcPts val="1100"/>
              </a:spcBef>
            </a:pPr>
            <a:r>
              <a:rPr lang="en-US" sz="1050" dirty="0">
                <a:solidFill>
                  <a:schemeClr val="bg1"/>
                </a:solidFill>
                <a:latin typeface="IBM Plex Sans" charset="0"/>
                <a:ea typeface="IBM Plex Sans" charset="0"/>
                <a:cs typeface="IBM Plex Sans" charset="0"/>
              </a:rPr>
              <a:t>2020</a:t>
            </a:r>
          </a:p>
        </p:txBody>
      </p:sp>
      <p:sp>
        <p:nvSpPr>
          <p:cNvPr id="137" name="TextBox 136">
            <a:extLst>
              <a:ext uri="{FF2B5EF4-FFF2-40B4-BE49-F238E27FC236}">
                <a16:creationId xmlns:a16="http://schemas.microsoft.com/office/drawing/2014/main" id="{6376CA35-3E89-6041-8ED6-8F71926017A5}"/>
              </a:ext>
            </a:extLst>
          </p:cNvPr>
          <p:cNvSpPr txBox="1"/>
          <p:nvPr/>
        </p:nvSpPr>
        <p:spPr>
          <a:xfrm>
            <a:off x="4696606" y="1175804"/>
            <a:ext cx="320601" cy="167482"/>
          </a:xfrm>
          <a:prstGeom prst="rect">
            <a:avLst/>
          </a:prstGeom>
          <a:solidFill>
            <a:schemeClr val="tx1"/>
          </a:solidFill>
        </p:spPr>
        <p:txBody>
          <a:bodyPr wrap="none" lIns="0" tIns="0" rIns="0" bIns="0" rtlCol="0">
            <a:spAutoFit/>
          </a:bodyPr>
          <a:lstStyle/>
          <a:p>
            <a:pPr algn="l">
              <a:lnSpc>
                <a:spcPct val="110000"/>
              </a:lnSpc>
              <a:spcBef>
                <a:spcPts val="1100"/>
              </a:spcBef>
            </a:pPr>
            <a:r>
              <a:rPr lang="en-US" sz="1050" dirty="0">
                <a:solidFill>
                  <a:schemeClr val="bg1"/>
                </a:solidFill>
                <a:latin typeface="IBM Plex Sans" charset="0"/>
                <a:ea typeface="IBM Plex Sans" charset="0"/>
                <a:cs typeface="IBM Plex Sans" charset="0"/>
              </a:rPr>
              <a:t>2021</a:t>
            </a:r>
          </a:p>
        </p:txBody>
      </p:sp>
      <p:sp>
        <p:nvSpPr>
          <p:cNvPr id="140" name="Rectangle 139">
            <a:extLst>
              <a:ext uri="{FF2B5EF4-FFF2-40B4-BE49-F238E27FC236}">
                <a16:creationId xmlns:a16="http://schemas.microsoft.com/office/drawing/2014/main" id="{0CF03B78-A614-6343-8BA8-17FF8876858E}"/>
              </a:ext>
            </a:extLst>
          </p:cNvPr>
          <p:cNvSpPr/>
          <p:nvPr/>
        </p:nvSpPr>
        <p:spPr>
          <a:xfrm>
            <a:off x="4862441" y="1659475"/>
            <a:ext cx="517611" cy="142210"/>
          </a:xfrm>
          <a:prstGeom prst="rect">
            <a:avLst/>
          </a:prstGeom>
          <a:solidFill>
            <a:schemeClr val="accent2"/>
          </a:solidFill>
          <a:ln w="12700" cap="flat" cmpd="sng" algn="ctr">
            <a:solidFill>
              <a:srgbClr val="00B0F0"/>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School</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41" name="Rectangle 140">
            <a:extLst>
              <a:ext uri="{FF2B5EF4-FFF2-40B4-BE49-F238E27FC236}">
                <a16:creationId xmlns:a16="http://schemas.microsoft.com/office/drawing/2014/main" id="{C992510B-ED1F-3F49-B722-AAFCD90274FC}"/>
              </a:ext>
            </a:extLst>
          </p:cNvPr>
          <p:cNvSpPr/>
          <p:nvPr/>
        </p:nvSpPr>
        <p:spPr>
          <a:xfrm>
            <a:off x="3154689" y="1871333"/>
            <a:ext cx="1702217" cy="142210"/>
          </a:xfrm>
          <a:prstGeom prst="rect">
            <a:avLst/>
          </a:prstGeom>
          <a:solidFill>
            <a:srgbClr val="92D050"/>
          </a:solidFill>
          <a:ln w="12700" cap="flat" cmpd="sng" algn="ctr">
            <a:solidFill>
              <a:srgbClr val="92D050"/>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QEC Lecture Notes/Book Dev</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42" name="Rectangle 141">
            <a:extLst>
              <a:ext uri="{FF2B5EF4-FFF2-40B4-BE49-F238E27FC236}">
                <a16:creationId xmlns:a16="http://schemas.microsoft.com/office/drawing/2014/main" id="{491A7946-2235-3244-BA84-83B14ED2D283}"/>
              </a:ext>
            </a:extLst>
          </p:cNvPr>
          <p:cNvSpPr/>
          <p:nvPr/>
        </p:nvSpPr>
        <p:spPr>
          <a:xfrm>
            <a:off x="3839379" y="2075763"/>
            <a:ext cx="1021001" cy="142210"/>
          </a:xfrm>
          <a:prstGeom prst="rect">
            <a:avLst/>
          </a:prstGeom>
          <a:solidFill>
            <a:srgbClr val="FA75A6"/>
          </a:solidFill>
          <a:ln w="12700" cap="flat" cmpd="sng" algn="ctr">
            <a:solidFill>
              <a:srgbClr val="FA75A6"/>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Qiskit Chapter Dev</a:t>
            </a:r>
          </a:p>
        </p:txBody>
      </p:sp>
      <p:sp>
        <p:nvSpPr>
          <p:cNvPr id="143" name="Rectangle 142">
            <a:extLst>
              <a:ext uri="{FF2B5EF4-FFF2-40B4-BE49-F238E27FC236}">
                <a16:creationId xmlns:a16="http://schemas.microsoft.com/office/drawing/2014/main" id="{5263D2F0-6212-6047-A5B1-F5C246BAF133}"/>
              </a:ext>
            </a:extLst>
          </p:cNvPr>
          <p:cNvSpPr/>
          <p:nvPr/>
        </p:nvSpPr>
        <p:spPr>
          <a:xfrm>
            <a:off x="2809615" y="2269619"/>
            <a:ext cx="1373472" cy="142210"/>
          </a:xfrm>
          <a:prstGeom prst="rect">
            <a:avLst/>
          </a:prstGeom>
          <a:solidFill>
            <a:srgbClr val="FFC000"/>
          </a:solidFill>
          <a:ln w="12700" cap="flat" cmpd="sng" algn="ctr">
            <a:solidFill>
              <a:srgbClr val="FFC000"/>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1</a:t>
            </a:r>
            <a:r>
              <a:rPr lang="en-US" sz="800" kern="0" baseline="30000" dirty="0">
                <a:solidFill>
                  <a:prstClr val="white"/>
                </a:solidFill>
                <a:latin typeface="Calibri" panose="020F0502020204030204"/>
              </a:rPr>
              <a:t>st</a:t>
            </a:r>
            <a:r>
              <a:rPr lang="en-US" sz="800" kern="0" dirty="0">
                <a:solidFill>
                  <a:prstClr val="white"/>
                </a:solidFill>
                <a:latin typeface="Calibri" panose="020F0502020204030204"/>
              </a:rPr>
              <a:t> </a:t>
            </a: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QECF Dev</a:t>
            </a:r>
          </a:p>
        </p:txBody>
      </p:sp>
      <p:sp>
        <p:nvSpPr>
          <p:cNvPr id="144" name="Rectangle 143">
            <a:extLst>
              <a:ext uri="{FF2B5EF4-FFF2-40B4-BE49-F238E27FC236}">
                <a16:creationId xmlns:a16="http://schemas.microsoft.com/office/drawing/2014/main" id="{D3E438D4-B653-3241-A84B-10BDB5759A6F}"/>
              </a:ext>
            </a:extLst>
          </p:cNvPr>
          <p:cNvSpPr/>
          <p:nvPr/>
        </p:nvSpPr>
        <p:spPr>
          <a:xfrm>
            <a:off x="4186007" y="2422772"/>
            <a:ext cx="670899" cy="142210"/>
          </a:xfrm>
          <a:prstGeom prst="rect">
            <a:avLst/>
          </a:prstGeom>
          <a:solidFill>
            <a:srgbClr val="FFC000"/>
          </a:solidFill>
          <a:ln w="12700" cap="flat" cmpd="sng" algn="ctr">
            <a:solidFill>
              <a:srgbClr val="FFC000"/>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2</a:t>
            </a:r>
            <a:r>
              <a:rPr kumimoji="0" lang="en-US" sz="800" b="0" i="0" u="none" strike="noStrike" kern="0" cap="none" spc="0" normalizeH="0" baseline="30000" noProof="0" dirty="0">
                <a:ln>
                  <a:noFill/>
                </a:ln>
                <a:solidFill>
                  <a:prstClr val="white"/>
                </a:solidFill>
                <a:effectLst/>
                <a:uLnTx/>
                <a:uFillTx/>
                <a:latin typeface="Calibri" panose="020F0502020204030204"/>
                <a:ea typeface="+mn-ea"/>
                <a:cs typeface="+mn-cs"/>
              </a:rPr>
              <a:t>nd</a:t>
            </a:r>
            <a:r>
              <a:rPr lang="en-US" sz="800" kern="0" dirty="0">
                <a:solidFill>
                  <a:prstClr val="white"/>
                </a:solidFill>
                <a:latin typeface="Calibri" panose="020F0502020204030204"/>
              </a:rPr>
              <a:t> </a:t>
            </a:r>
            <a:r>
              <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rPr>
              <a:t>QECF</a:t>
            </a:r>
          </a:p>
        </p:txBody>
      </p:sp>
      <p:pic>
        <p:nvPicPr>
          <p:cNvPr id="15" name="Graphic 14">
            <a:extLst>
              <a:ext uri="{FF2B5EF4-FFF2-40B4-BE49-F238E27FC236}">
                <a16:creationId xmlns:a16="http://schemas.microsoft.com/office/drawing/2014/main" id="{10008AC8-230E-0E4B-BF15-913B5CCA86F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739039" y="2174943"/>
            <a:ext cx="1911429" cy="593202"/>
          </a:xfrm>
          <a:prstGeom prst="rect">
            <a:avLst/>
          </a:prstGeom>
        </p:spPr>
      </p:pic>
      <p:cxnSp>
        <p:nvCxnSpPr>
          <p:cNvPr id="17" name="Straight Connector 16">
            <a:extLst>
              <a:ext uri="{FF2B5EF4-FFF2-40B4-BE49-F238E27FC236}">
                <a16:creationId xmlns:a16="http://schemas.microsoft.com/office/drawing/2014/main" id="{817C3582-2EBD-DF41-91B8-86EF5A7D88D8}"/>
              </a:ext>
            </a:extLst>
          </p:cNvPr>
          <p:cNvCxnSpPr>
            <a:cxnSpLocks/>
          </p:cNvCxnSpPr>
          <p:nvPr/>
        </p:nvCxnSpPr>
        <p:spPr bwMode="auto">
          <a:xfrm>
            <a:off x="4869143" y="1812984"/>
            <a:ext cx="907848" cy="498325"/>
          </a:xfrm>
          <a:prstGeom prst="line">
            <a:avLst/>
          </a:prstGeom>
          <a:ln w="3175">
            <a:solidFill>
              <a:schemeClr val="bg1"/>
            </a:solidFill>
            <a:prstDash val="dashDot"/>
            <a:headEnd type="none" w="med" len="med"/>
            <a:tailEnd type="none" w="med" len="med"/>
          </a:ln>
          <a:effectLst/>
        </p:spPr>
        <p:style>
          <a:lnRef idx="1">
            <a:schemeClr val="dk1"/>
          </a:lnRef>
          <a:fillRef idx="0">
            <a:schemeClr val="dk1"/>
          </a:fillRef>
          <a:effectRef idx="0">
            <a:schemeClr val="dk1"/>
          </a:effectRef>
          <a:fontRef idx="minor">
            <a:schemeClr val="tx1"/>
          </a:fontRef>
        </p:style>
      </p:cxnSp>
      <p:cxnSp>
        <p:nvCxnSpPr>
          <p:cNvPr id="145" name="Straight Connector 144">
            <a:extLst>
              <a:ext uri="{FF2B5EF4-FFF2-40B4-BE49-F238E27FC236}">
                <a16:creationId xmlns:a16="http://schemas.microsoft.com/office/drawing/2014/main" id="{5437951F-3651-0E47-AA6A-73C354C272FB}"/>
              </a:ext>
            </a:extLst>
          </p:cNvPr>
          <p:cNvCxnSpPr>
            <a:cxnSpLocks/>
          </p:cNvCxnSpPr>
          <p:nvPr/>
        </p:nvCxnSpPr>
        <p:spPr bwMode="auto">
          <a:xfrm>
            <a:off x="5380052" y="1812984"/>
            <a:ext cx="2236981" cy="472770"/>
          </a:xfrm>
          <a:prstGeom prst="line">
            <a:avLst/>
          </a:prstGeom>
          <a:ln w="3175">
            <a:solidFill>
              <a:schemeClr val="bg1"/>
            </a:solidFill>
            <a:prstDash val="dashDot"/>
            <a:headEnd type="none" w="med" len="med"/>
            <a:tailEnd type="none" w="med" len="med"/>
          </a:ln>
          <a:effectLst/>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2D53E8C6-FC2C-A146-8D25-4B36385CF9D6}"/>
              </a:ext>
            </a:extLst>
          </p:cNvPr>
          <p:cNvSpPr txBox="1"/>
          <p:nvPr/>
        </p:nvSpPr>
        <p:spPr>
          <a:xfrm rot="19414835">
            <a:off x="3671906" y="3529011"/>
            <a:ext cx="1319272" cy="127599"/>
          </a:xfrm>
          <a:prstGeom prst="rect">
            <a:avLst/>
          </a:prstGeom>
          <a:noFill/>
        </p:spPr>
        <p:txBody>
          <a:bodyPr wrap="none" lIns="0" tIns="0" rIns="0" bIns="0" rtlCol="0">
            <a:spAutoFit/>
          </a:bodyPr>
          <a:lstStyle/>
          <a:p>
            <a:pPr algn="l">
              <a:lnSpc>
                <a:spcPct val="110000"/>
              </a:lnSpc>
              <a:spcBef>
                <a:spcPts val="1100"/>
              </a:spcBef>
            </a:pPr>
            <a:r>
              <a:rPr lang="en-US" sz="800" dirty="0">
                <a:solidFill>
                  <a:schemeClr val="bg1"/>
                </a:solidFill>
                <a:latin typeface="IBM Plex Sans" charset="0"/>
                <a:ea typeface="IBM Plex Sans" charset="0"/>
                <a:cs typeface="IBM Plex Sans" charset="0"/>
              </a:rPr>
              <a:t>Partial release of Framework</a:t>
            </a:r>
          </a:p>
        </p:txBody>
      </p:sp>
      <p:sp>
        <p:nvSpPr>
          <p:cNvPr id="149" name="TextBox 148">
            <a:extLst>
              <a:ext uri="{FF2B5EF4-FFF2-40B4-BE49-F238E27FC236}">
                <a16:creationId xmlns:a16="http://schemas.microsoft.com/office/drawing/2014/main" id="{8AA5197F-574D-9443-9378-D1F4811C4985}"/>
              </a:ext>
            </a:extLst>
          </p:cNvPr>
          <p:cNvSpPr txBox="1"/>
          <p:nvPr/>
        </p:nvSpPr>
        <p:spPr>
          <a:xfrm rot="19414835">
            <a:off x="3999716" y="3571822"/>
            <a:ext cx="1235916" cy="263021"/>
          </a:xfrm>
          <a:prstGeom prst="rect">
            <a:avLst/>
          </a:prstGeom>
          <a:noFill/>
        </p:spPr>
        <p:txBody>
          <a:bodyPr wrap="none" lIns="0" tIns="0" rIns="0" bIns="0" rtlCol="0">
            <a:spAutoFit/>
          </a:bodyPr>
          <a:lstStyle/>
          <a:p>
            <a:pPr algn="ctr">
              <a:lnSpc>
                <a:spcPct val="110000"/>
              </a:lnSpc>
              <a:spcBef>
                <a:spcPts val="1100"/>
              </a:spcBef>
            </a:pPr>
            <a:r>
              <a:rPr lang="en-US" sz="800" dirty="0">
                <a:solidFill>
                  <a:schemeClr val="bg1"/>
                </a:solidFill>
                <a:latin typeface="IBM Plex Sans" charset="0"/>
                <a:ea typeface="IBM Plex Sans" charset="0"/>
                <a:cs typeface="IBM Plex Sans" charset="0"/>
              </a:rPr>
              <a:t>Beta release of Framework</a:t>
            </a:r>
            <a:br>
              <a:rPr lang="en-US" sz="800" dirty="0">
                <a:solidFill>
                  <a:schemeClr val="bg1"/>
                </a:solidFill>
                <a:latin typeface="IBM Plex Sans" charset="0"/>
                <a:ea typeface="IBM Plex Sans" charset="0"/>
                <a:cs typeface="IBM Plex Sans" charset="0"/>
              </a:rPr>
            </a:br>
            <a:r>
              <a:rPr lang="en-US" sz="800" dirty="0">
                <a:solidFill>
                  <a:schemeClr val="bg1"/>
                </a:solidFill>
                <a:latin typeface="IBM Plex Sans" charset="0"/>
                <a:ea typeface="IBM Plex Sans" charset="0"/>
                <a:cs typeface="IBM Plex Sans" charset="0"/>
              </a:rPr>
              <a:t>Call for contributors</a:t>
            </a:r>
          </a:p>
        </p:txBody>
      </p:sp>
      <p:sp>
        <p:nvSpPr>
          <p:cNvPr id="151" name="TextBox 150">
            <a:extLst>
              <a:ext uri="{FF2B5EF4-FFF2-40B4-BE49-F238E27FC236}">
                <a16:creationId xmlns:a16="http://schemas.microsoft.com/office/drawing/2014/main" id="{4541D104-6E31-1B4D-9331-812631FE9CD0}"/>
              </a:ext>
            </a:extLst>
          </p:cNvPr>
          <p:cNvSpPr txBox="1"/>
          <p:nvPr/>
        </p:nvSpPr>
        <p:spPr>
          <a:xfrm>
            <a:off x="3315796" y="2411829"/>
            <a:ext cx="309380" cy="79765"/>
          </a:xfrm>
          <a:prstGeom prst="rect">
            <a:avLst/>
          </a:prstGeom>
          <a:noFill/>
        </p:spPr>
        <p:txBody>
          <a:bodyPr wrap="none" lIns="0" tIns="0" rIns="0" bIns="0" rtlCol="0">
            <a:spAutoFit/>
          </a:bodyPr>
          <a:lstStyle/>
          <a:p>
            <a:pPr algn="l">
              <a:lnSpc>
                <a:spcPct val="110000"/>
              </a:lnSpc>
              <a:spcBef>
                <a:spcPts val="1100"/>
              </a:spcBef>
            </a:pPr>
            <a:r>
              <a:rPr lang="en-US" sz="500" dirty="0">
                <a:solidFill>
                  <a:schemeClr val="bg1"/>
                </a:solidFill>
                <a:latin typeface="IBM Plex Sans" charset="0"/>
                <a:ea typeface="IBM Plex Sans" charset="0"/>
                <a:cs typeface="IBM Plex Sans" charset="0"/>
              </a:rPr>
              <a:t>~8 months</a:t>
            </a:r>
          </a:p>
        </p:txBody>
      </p:sp>
      <p:sp>
        <p:nvSpPr>
          <p:cNvPr id="152" name="TextBox 151">
            <a:extLst>
              <a:ext uri="{FF2B5EF4-FFF2-40B4-BE49-F238E27FC236}">
                <a16:creationId xmlns:a16="http://schemas.microsoft.com/office/drawing/2014/main" id="{49C62DCA-075B-F142-BBEE-A612E9329F49}"/>
              </a:ext>
            </a:extLst>
          </p:cNvPr>
          <p:cNvSpPr txBox="1"/>
          <p:nvPr/>
        </p:nvSpPr>
        <p:spPr>
          <a:xfrm>
            <a:off x="4342162" y="2575015"/>
            <a:ext cx="309380" cy="79765"/>
          </a:xfrm>
          <a:prstGeom prst="rect">
            <a:avLst/>
          </a:prstGeom>
          <a:noFill/>
        </p:spPr>
        <p:txBody>
          <a:bodyPr wrap="none" lIns="0" tIns="0" rIns="0" bIns="0" rtlCol="0">
            <a:spAutoFit/>
          </a:bodyPr>
          <a:lstStyle/>
          <a:p>
            <a:pPr algn="l">
              <a:lnSpc>
                <a:spcPct val="110000"/>
              </a:lnSpc>
              <a:spcBef>
                <a:spcPts val="1100"/>
              </a:spcBef>
            </a:pPr>
            <a:r>
              <a:rPr lang="en-US" sz="500" dirty="0">
                <a:solidFill>
                  <a:schemeClr val="bg1"/>
                </a:solidFill>
                <a:latin typeface="IBM Plex Sans" charset="0"/>
                <a:ea typeface="IBM Plex Sans" charset="0"/>
                <a:cs typeface="IBM Plex Sans" charset="0"/>
              </a:rPr>
              <a:t>~6 months</a:t>
            </a:r>
          </a:p>
        </p:txBody>
      </p:sp>
      <p:sp>
        <p:nvSpPr>
          <p:cNvPr id="153" name="Rectangle 152">
            <a:extLst>
              <a:ext uri="{FF2B5EF4-FFF2-40B4-BE49-F238E27FC236}">
                <a16:creationId xmlns:a16="http://schemas.microsoft.com/office/drawing/2014/main" id="{58CE7EC8-B2D4-1A45-BDCB-7C0C05CE26DC}"/>
              </a:ext>
            </a:extLst>
          </p:cNvPr>
          <p:cNvSpPr/>
          <p:nvPr/>
        </p:nvSpPr>
        <p:spPr>
          <a:xfrm>
            <a:off x="4871248" y="2650599"/>
            <a:ext cx="297905" cy="142210"/>
          </a:xfrm>
          <a:prstGeom prst="rect">
            <a:avLst/>
          </a:prstGeom>
          <a:solidFill>
            <a:srgbClr val="FFC000"/>
          </a:solidFill>
          <a:ln w="12700" cap="flat" cmpd="sng" algn="ctr">
            <a:solidFill>
              <a:srgbClr val="FFC000"/>
            </a:solid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r>
              <a:rPr lang="en-US" sz="800" kern="0" dirty="0">
                <a:solidFill>
                  <a:prstClr val="white"/>
                </a:solidFill>
                <a:latin typeface="Calibri" panose="020F0502020204030204"/>
              </a:rPr>
              <a:t>3</a:t>
            </a:r>
            <a:r>
              <a:rPr lang="en-US" sz="800" kern="0" baseline="30000" dirty="0">
                <a:solidFill>
                  <a:prstClr val="white"/>
                </a:solidFill>
                <a:latin typeface="Calibri" panose="020F0502020204030204"/>
              </a:rPr>
              <a:t>rd</a:t>
            </a:r>
            <a:r>
              <a:rPr lang="en-US" sz="800" kern="0" dirty="0">
                <a:solidFill>
                  <a:prstClr val="white"/>
                </a:solidFill>
                <a:latin typeface="Calibri" panose="020F0502020204030204"/>
              </a:rPr>
              <a:t> </a:t>
            </a:r>
            <a:endParaRPr kumimoji="0" lang="en-US" sz="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155" name="Pentagon 154">
            <a:extLst>
              <a:ext uri="{FF2B5EF4-FFF2-40B4-BE49-F238E27FC236}">
                <a16:creationId xmlns:a16="http://schemas.microsoft.com/office/drawing/2014/main" id="{5AF9F9D2-35EB-5248-A905-E812481E3FBE}"/>
              </a:ext>
            </a:extLst>
          </p:cNvPr>
          <p:cNvSpPr/>
          <p:nvPr/>
        </p:nvSpPr>
        <p:spPr bwMode="auto">
          <a:xfrm>
            <a:off x="5169153" y="2856914"/>
            <a:ext cx="1209422" cy="130141"/>
          </a:xfrm>
          <a:prstGeom prst="homePlate">
            <a:avLst/>
          </a:prstGeom>
          <a:solidFill>
            <a:srgbClr val="FFC000"/>
          </a:solidFill>
          <a:ln w="12700" cap="flat" cmpd="sng" algn="ctr">
            <a:solidFill>
              <a:srgbClr val="FFC000"/>
            </a:solidFill>
            <a:prstDash val="solid"/>
            <a:miter lim="800000"/>
          </a:ln>
          <a:effectLst/>
        </p:spPr>
        <p:txBody>
          <a:bodyPr rtlCol="0" anchor="ctr"/>
          <a:lstStyle/>
          <a:p>
            <a:pPr algn="ctr" defTabSz="685800"/>
            <a:r>
              <a:rPr lang="en-US" sz="800" kern="0" dirty="0">
                <a:solidFill>
                  <a:prstClr val="white"/>
                </a:solidFill>
                <a:latin typeface="Calibri" panose="020F0502020204030204"/>
              </a:rPr>
              <a:t>4</a:t>
            </a:r>
            <a:r>
              <a:rPr lang="en-US" sz="800" kern="0" baseline="30000" dirty="0">
                <a:solidFill>
                  <a:prstClr val="white"/>
                </a:solidFill>
                <a:latin typeface="Calibri" panose="020F0502020204030204"/>
              </a:rPr>
              <a:t>th</a:t>
            </a:r>
          </a:p>
        </p:txBody>
      </p:sp>
      <p:sp>
        <p:nvSpPr>
          <p:cNvPr id="156" name="TextBox 155">
            <a:extLst>
              <a:ext uri="{FF2B5EF4-FFF2-40B4-BE49-F238E27FC236}">
                <a16:creationId xmlns:a16="http://schemas.microsoft.com/office/drawing/2014/main" id="{54DA2483-F5CE-2749-8992-8A60BD4EB9D7}"/>
              </a:ext>
            </a:extLst>
          </p:cNvPr>
          <p:cNvSpPr txBox="1"/>
          <p:nvPr/>
        </p:nvSpPr>
        <p:spPr>
          <a:xfrm>
            <a:off x="4827532" y="2817263"/>
            <a:ext cx="365485" cy="79765"/>
          </a:xfrm>
          <a:prstGeom prst="rect">
            <a:avLst/>
          </a:prstGeom>
          <a:noFill/>
        </p:spPr>
        <p:txBody>
          <a:bodyPr wrap="none" lIns="0" tIns="0" rIns="0" bIns="0" rtlCol="0">
            <a:spAutoFit/>
          </a:bodyPr>
          <a:lstStyle/>
          <a:p>
            <a:pPr algn="l">
              <a:lnSpc>
                <a:spcPct val="110000"/>
              </a:lnSpc>
              <a:spcBef>
                <a:spcPts val="1100"/>
              </a:spcBef>
            </a:pPr>
            <a:r>
              <a:rPr lang="en-US" sz="500" dirty="0">
                <a:solidFill>
                  <a:schemeClr val="bg1"/>
                </a:solidFill>
                <a:latin typeface="IBM Plex Sans" charset="0"/>
                <a:ea typeface="IBM Plex Sans" charset="0"/>
                <a:cs typeface="IBM Plex Sans" charset="0"/>
              </a:rPr>
              <a:t>~1.5 months</a:t>
            </a:r>
          </a:p>
        </p:txBody>
      </p:sp>
    </p:spTree>
    <p:extLst>
      <p:ext uri="{BB962C8B-B14F-4D97-AF65-F5344CB8AC3E}">
        <p14:creationId xmlns:p14="http://schemas.microsoft.com/office/powerpoint/2010/main" val="2781463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D0526-048C-8E42-8568-26EB45A2747B}"/>
              </a:ext>
            </a:extLst>
          </p:cNvPr>
          <p:cNvSpPr>
            <a:spLocks noGrp="1"/>
          </p:cNvSpPr>
          <p:nvPr>
            <p:ph type="title"/>
          </p:nvPr>
        </p:nvSpPr>
        <p:spPr/>
        <p:txBody>
          <a:bodyPr/>
          <a:lstStyle/>
          <a:p>
            <a:r>
              <a:rPr lang="en-US" dirty="0"/>
              <a:t>QEC Software Framework</a:t>
            </a:r>
          </a:p>
        </p:txBody>
      </p:sp>
      <p:sp>
        <p:nvSpPr>
          <p:cNvPr id="3" name="Text Placeholder 2">
            <a:extLst>
              <a:ext uri="{FF2B5EF4-FFF2-40B4-BE49-F238E27FC236}">
                <a16:creationId xmlns:a16="http://schemas.microsoft.com/office/drawing/2014/main" id="{F329EB40-99F5-5444-B39A-850CA3506150}"/>
              </a:ext>
            </a:extLst>
          </p:cNvPr>
          <p:cNvSpPr>
            <a:spLocks noGrp="1"/>
          </p:cNvSpPr>
          <p:nvPr>
            <p:ph type="body" sz="quarter" idx="12"/>
          </p:nvPr>
        </p:nvSpPr>
        <p:spPr>
          <a:xfrm>
            <a:off x="177896" y="740484"/>
            <a:ext cx="3298602" cy="3969258"/>
          </a:xfrm>
        </p:spPr>
        <p:txBody>
          <a:bodyPr/>
          <a:lstStyle/>
          <a:p>
            <a:pPr marL="285750" indent="-285750">
              <a:buFont typeface="Arial" panose="020B0604020202020204" pitchFamily="34" charset="0"/>
              <a:buChar char="•"/>
            </a:pPr>
            <a:r>
              <a:rPr lang="en-US" sz="1200" dirty="0"/>
              <a:t>Our goal should be to provide a software framework for QEC which is as frictionless to the user as possible.</a:t>
            </a:r>
          </a:p>
          <a:p>
            <a:pPr marL="285750" indent="-285750">
              <a:buFont typeface="Arial" panose="020B0604020202020204" pitchFamily="34" charset="0"/>
              <a:buChar char="•"/>
            </a:pPr>
            <a:r>
              <a:rPr lang="en-US" sz="1200" dirty="0"/>
              <a:t>The QEC framework functionally should exist beyond the </a:t>
            </a:r>
            <a:r>
              <a:rPr lang="en-US" sz="1200" dirty="0" err="1"/>
              <a:t>Qiskit</a:t>
            </a:r>
            <a:r>
              <a:rPr lang="en-US" sz="1200" dirty="0"/>
              <a:t>, Python and C/C++ framework. </a:t>
            </a:r>
          </a:p>
          <a:p>
            <a:pPr marL="285750" indent="-285750">
              <a:buFont typeface="Arial" panose="020B0604020202020204" pitchFamily="34" charset="0"/>
              <a:buChar char="•"/>
            </a:pPr>
            <a:r>
              <a:rPr lang="en-US" sz="1200" dirty="0"/>
              <a:t>Three basic considerations are </a:t>
            </a:r>
            <a:br>
              <a:rPr lang="en-US" sz="1200" dirty="0"/>
            </a:br>
            <a:r>
              <a:rPr lang="en-US" sz="1200" dirty="0"/>
              <a:t>1) speed and ease of development; </a:t>
            </a:r>
            <a:br>
              <a:rPr lang="en-US" sz="1200" dirty="0"/>
            </a:br>
            <a:r>
              <a:rPr lang="en-US" sz="1200" dirty="0"/>
              <a:t>2) scale of computations; and </a:t>
            </a:r>
            <a:br>
              <a:rPr lang="en-US" sz="1200" dirty="0"/>
            </a:br>
            <a:r>
              <a:rPr lang="en-US" sz="1200" dirty="0"/>
              <a:t>3) speed of computations.</a:t>
            </a:r>
          </a:p>
          <a:p>
            <a:pPr marL="285750" indent="-285750">
              <a:buFont typeface="Arial" panose="020B0604020202020204" pitchFamily="34" charset="0"/>
              <a:buChar char="•"/>
            </a:pPr>
            <a:r>
              <a:rPr lang="en-US" sz="1200" dirty="0"/>
              <a:t>Ability to experiment with new ideas quickly</a:t>
            </a:r>
          </a:p>
          <a:p>
            <a:pPr marL="285750" indent="-285750">
              <a:buFont typeface="Arial" panose="020B0604020202020204" pitchFamily="34" charset="0"/>
              <a:buChar char="•"/>
            </a:pPr>
            <a:r>
              <a:rPr lang="en-US" sz="1200" dirty="0"/>
              <a:t>‘Quickly’ reproduce published results</a:t>
            </a:r>
          </a:p>
          <a:p>
            <a:pPr marL="285750" indent="-285750">
              <a:buFont typeface="Arial" panose="020B0604020202020204" pitchFamily="34" charset="0"/>
              <a:buChar char="•"/>
            </a:pPr>
            <a:r>
              <a:rPr lang="en-US" sz="1200" dirty="0"/>
              <a:t>Interacts with common systems – </a:t>
            </a:r>
            <a:r>
              <a:rPr lang="en-US" sz="1200" dirty="0" err="1"/>
              <a:t>MatLab</a:t>
            </a:r>
            <a:r>
              <a:rPr lang="en-US" sz="1200" dirty="0"/>
              <a:t>, GAP, …</a:t>
            </a:r>
          </a:p>
          <a:p>
            <a:pPr marL="285750" indent="-285750">
              <a:buFont typeface="Arial" panose="020B0604020202020204" pitchFamily="34" charset="0"/>
              <a:buChar char="•"/>
            </a:pPr>
            <a:endParaRPr lang="en-US" sz="1200" dirty="0"/>
          </a:p>
          <a:p>
            <a:pPr marL="285750" indent="-285750">
              <a:buFont typeface="Arial" panose="020B0604020202020204" pitchFamily="34" charset="0"/>
              <a:buChar char="•"/>
            </a:pPr>
            <a:endParaRPr lang="en-US" sz="1200" dirty="0"/>
          </a:p>
        </p:txBody>
      </p:sp>
      <p:sp>
        <p:nvSpPr>
          <p:cNvPr id="4" name="Footer Placeholder 3">
            <a:extLst>
              <a:ext uri="{FF2B5EF4-FFF2-40B4-BE49-F238E27FC236}">
                <a16:creationId xmlns:a16="http://schemas.microsoft.com/office/drawing/2014/main" id="{72009560-2B7E-F14D-9098-C0DCA628D7EF}"/>
              </a:ext>
            </a:extLst>
          </p:cNvPr>
          <p:cNvSpPr>
            <a:spLocks noGrp="1"/>
          </p:cNvSpPr>
          <p:nvPr>
            <p:ph type="ftr" sz="quarter" idx="10"/>
          </p:nvPr>
        </p:nvSpPr>
        <p:spPr/>
        <p:txBody>
          <a:bodyPr/>
          <a:lstStyle/>
          <a:p>
            <a:r>
              <a:rPr lang="en-US"/>
              <a:t>IBM Confidential – For Internal Use Only</a:t>
            </a:r>
            <a:endParaRPr lang="en-US" dirty="0"/>
          </a:p>
        </p:txBody>
      </p:sp>
      <p:sp>
        <p:nvSpPr>
          <p:cNvPr id="5" name="Slide Number Placeholder 4">
            <a:extLst>
              <a:ext uri="{FF2B5EF4-FFF2-40B4-BE49-F238E27FC236}">
                <a16:creationId xmlns:a16="http://schemas.microsoft.com/office/drawing/2014/main" id="{FB04C9FD-4E79-E94D-9DD7-CBE965EC88B7}"/>
              </a:ext>
            </a:extLst>
          </p:cNvPr>
          <p:cNvSpPr>
            <a:spLocks noGrp="1"/>
          </p:cNvSpPr>
          <p:nvPr>
            <p:ph type="sldNum" sz="quarter" idx="11"/>
          </p:nvPr>
        </p:nvSpPr>
        <p:spPr/>
        <p:txBody>
          <a:bodyPr/>
          <a:lstStyle/>
          <a:p>
            <a:fld id="{59395FB3-9C97-154F-86B2-7E381B951268}" type="slidenum">
              <a:rPr lang="en-US" smtClean="0"/>
              <a:pPr/>
              <a:t>9</a:t>
            </a:fld>
            <a:endParaRPr lang="en-US" dirty="0"/>
          </a:p>
        </p:txBody>
      </p:sp>
      <p:sp>
        <p:nvSpPr>
          <p:cNvPr id="6" name="Rectangle 5">
            <a:extLst>
              <a:ext uri="{FF2B5EF4-FFF2-40B4-BE49-F238E27FC236}">
                <a16:creationId xmlns:a16="http://schemas.microsoft.com/office/drawing/2014/main" id="{B68488C8-CD48-DD4F-A883-1D437E6C3282}"/>
              </a:ext>
            </a:extLst>
          </p:cNvPr>
          <p:cNvSpPr/>
          <p:nvPr/>
        </p:nvSpPr>
        <p:spPr bwMode="auto">
          <a:xfrm>
            <a:off x="5434805" y="2047785"/>
            <a:ext cx="2011181" cy="804672"/>
          </a:xfrm>
          <a:prstGeom prst="rect">
            <a:avLst/>
          </a:prstGeom>
          <a:solidFill>
            <a:srgbClr val="D0B0FF"/>
          </a:solidFill>
          <a:ln w="19050">
            <a:solidFill>
              <a:schemeClr val="accent2"/>
            </a:solidFill>
            <a:headEnd type="none" w="med" len="med"/>
            <a:tailEnd type="none" w="med" len="med"/>
          </a:ln>
          <a:effectLst>
            <a:softEdge rad="0"/>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Decoder T</a:t>
            </a:r>
          </a:p>
        </p:txBody>
      </p:sp>
      <p:sp>
        <p:nvSpPr>
          <p:cNvPr id="7" name="Rectangle 6">
            <a:extLst>
              <a:ext uri="{FF2B5EF4-FFF2-40B4-BE49-F238E27FC236}">
                <a16:creationId xmlns:a16="http://schemas.microsoft.com/office/drawing/2014/main" id="{0ED41504-9C32-544D-A1D6-DD9A0D212832}"/>
              </a:ext>
            </a:extLst>
          </p:cNvPr>
          <p:cNvSpPr/>
          <p:nvPr/>
        </p:nvSpPr>
        <p:spPr bwMode="auto">
          <a:xfrm>
            <a:off x="5438617" y="1331034"/>
            <a:ext cx="2011181" cy="660254"/>
          </a:xfrm>
          <a:prstGeom prst="rect">
            <a:avLst/>
          </a:prstGeom>
          <a:solidFill>
            <a:schemeClr val="accent4"/>
          </a:solidFill>
          <a:ln w="19050">
            <a:solidFill>
              <a:schemeClr val="accent2"/>
            </a:solidFill>
            <a:headEnd type="none" w="med" len="med"/>
            <a:tailEnd type="none" w="med" len="med"/>
          </a:ln>
          <a:effectLst>
            <a:softEdge rad="0"/>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Simulation</a:t>
            </a:r>
          </a:p>
        </p:txBody>
      </p:sp>
      <p:sp>
        <p:nvSpPr>
          <p:cNvPr id="9" name="Up Arrow Callout 8">
            <a:extLst>
              <a:ext uri="{FF2B5EF4-FFF2-40B4-BE49-F238E27FC236}">
                <a16:creationId xmlns:a16="http://schemas.microsoft.com/office/drawing/2014/main" id="{884CD363-565C-E644-A4EB-1FACF9BEF54B}"/>
              </a:ext>
            </a:extLst>
          </p:cNvPr>
          <p:cNvSpPr/>
          <p:nvPr/>
        </p:nvSpPr>
        <p:spPr bwMode="auto">
          <a:xfrm>
            <a:off x="5434805" y="2691958"/>
            <a:ext cx="956219" cy="887769"/>
          </a:xfrm>
          <a:prstGeom prst="upArrowCallout">
            <a:avLst>
              <a:gd name="adj1" fmla="val 49000"/>
              <a:gd name="adj2" fmla="val 49379"/>
              <a:gd name="adj3" fmla="val 10955"/>
              <a:gd name="adj4" fmla="val 75413"/>
            </a:avLst>
          </a:prstGeom>
          <a:solidFill>
            <a:srgbClr val="FFA0C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Noise A</a:t>
            </a:r>
          </a:p>
        </p:txBody>
      </p:sp>
      <p:sp>
        <p:nvSpPr>
          <p:cNvPr id="11" name="Up Arrow Callout 10">
            <a:extLst>
              <a:ext uri="{FF2B5EF4-FFF2-40B4-BE49-F238E27FC236}">
                <a16:creationId xmlns:a16="http://schemas.microsoft.com/office/drawing/2014/main" id="{A30A96E1-AA3D-2244-9D13-6672DE00E056}"/>
              </a:ext>
            </a:extLst>
          </p:cNvPr>
          <p:cNvSpPr/>
          <p:nvPr/>
        </p:nvSpPr>
        <p:spPr bwMode="auto">
          <a:xfrm>
            <a:off x="6489767" y="2691958"/>
            <a:ext cx="956219" cy="887769"/>
          </a:xfrm>
          <a:prstGeom prst="upArrowCallout">
            <a:avLst>
              <a:gd name="adj1" fmla="val 49000"/>
              <a:gd name="adj2" fmla="val 49379"/>
              <a:gd name="adj3" fmla="val 10955"/>
              <a:gd name="adj4" fmla="val 75413"/>
            </a:avLst>
          </a:prstGeom>
          <a:solidFill>
            <a:srgbClr val="20D5D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QECC X</a:t>
            </a:r>
          </a:p>
        </p:txBody>
      </p:sp>
      <p:sp>
        <p:nvSpPr>
          <p:cNvPr id="12" name="Rectangle 11">
            <a:extLst>
              <a:ext uri="{FF2B5EF4-FFF2-40B4-BE49-F238E27FC236}">
                <a16:creationId xmlns:a16="http://schemas.microsoft.com/office/drawing/2014/main" id="{6658A35B-0336-0345-99A8-B880777C8A1B}"/>
              </a:ext>
            </a:extLst>
          </p:cNvPr>
          <p:cNvSpPr/>
          <p:nvPr/>
        </p:nvSpPr>
        <p:spPr bwMode="auto">
          <a:xfrm>
            <a:off x="3651979" y="2047785"/>
            <a:ext cx="1138517" cy="804672"/>
          </a:xfrm>
          <a:prstGeom prst="rect">
            <a:avLst/>
          </a:prstGeom>
          <a:solidFill>
            <a:srgbClr val="D0B0FF"/>
          </a:solidFill>
          <a:ln w="19050">
            <a:solidFill>
              <a:schemeClr val="accent2"/>
            </a:solidFill>
            <a:headEnd type="none" w="med" len="med"/>
            <a:tailEnd type="none" w="med" len="med"/>
          </a:ln>
          <a:effectLst>
            <a:softEdge rad="0"/>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marL="0" marR="0" indent="0" algn="ctr" defTabSz="914400" rtl="0" eaLnBrk="1" fontAlgn="base" latinLnBrk="0" hangingPunct="1">
              <a:lnSpc>
                <a:spcPct val="90000"/>
              </a:lnSpc>
              <a:spcBef>
                <a:spcPct val="0"/>
              </a:spcBef>
              <a:spcAft>
                <a:spcPct val="0"/>
              </a:spcAft>
              <a:buClrTx/>
              <a:buSzTx/>
              <a:buFontTx/>
              <a:buNone/>
              <a:tabLst/>
            </a:pPr>
            <a:r>
              <a:rPr kumimoji="0" lang="en-US" sz="1400" b="0" i="0" u="none" strike="noStrike" cap="none" normalizeH="0" baseline="0" dirty="0">
                <a:ln>
                  <a:noFill/>
                </a:ln>
                <a:solidFill>
                  <a:schemeClr val="bg1"/>
                </a:solidFill>
                <a:effectLst/>
                <a:latin typeface="IBM Plex Sans" panose="020B0503050203000203" pitchFamily="34" charset="0"/>
              </a:rPr>
              <a:t>Decoder S</a:t>
            </a:r>
          </a:p>
        </p:txBody>
      </p:sp>
      <p:sp>
        <p:nvSpPr>
          <p:cNvPr id="15" name="Rectangle 14">
            <a:extLst>
              <a:ext uri="{FF2B5EF4-FFF2-40B4-BE49-F238E27FC236}">
                <a16:creationId xmlns:a16="http://schemas.microsoft.com/office/drawing/2014/main" id="{FEE3A6DB-689E-6540-AE74-CFBF69142A85}"/>
              </a:ext>
            </a:extLst>
          </p:cNvPr>
          <p:cNvSpPr/>
          <p:nvPr/>
        </p:nvSpPr>
        <p:spPr bwMode="auto">
          <a:xfrm>
            <a:off x="5434804" y="4096554"/>
            <a:ext cx="956219" cy="670748"/>
          </a:xfrm>
          <a:prstGeom prst="rect">
            <a:avLst/>
          </a:prstGeom>
          <a:solidFill>
            <a:srgbClr val="FFA0C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algn="ctr" defTabSz="914400" fontAlgn="base">
              <a:lnSpc>
                <a:spcPct val="90000"/>
              </a:lnSpc>
              <a:spcBef>
                <a:spcPct val="0"/>
              </a:spcBef>
              <a:spcAft>
                <a:spcPct val="0"/>
              </a:spcAft>
            </a:pPr>
            <a:r>
              <a:rPr lang="en-US" sz="1400" dirty="0">
                <a:solidFill>
                  <a:schemeClr val="bg1"/>
                </a:solidFill>
                <a:latin typeface="IBM Plex Sans" panose="020B0503050203000203" pitchFamily="34" charset="0"/>
              </a:rPr>
              <a:t>Noise B</a:t>
            </a:r>
          </a:p>
        </p:txBody>
      </p:sp>
      <p:sp>
        <p:nvSpPr>
          <p:cNvPr id="16" name="Rectangle 15">
            <a:extLst>
              <a:ext uri="{FF2B5EF4-FFF2-40B4-BE49-F238E27FC236}">
                <a16:creationId xmlns:a16="http://schemas.microsoft.com/office/drawing/2014/main" id="{6EC5D9E6-008B-ED45-87ED-8BB9D3AA6FC4}"/>
              </a:ext>
            </a:extLst>
          </p:cNvPr>
          <p:cNvSpPr/>
          <p:nvPr/>
        </p:nvSpPr>
        <p:spPr bwMode="auto">
          <a:xfrm>
            <a:off x="6511208" y="4096554"/>
            <a:ext cx="956219" cy="670748"/>
          </a:xfrm>
          <a:prstGeom prst="rect">
            <a:avLst/>
          </a:prstGeom>
          <a:solidFill>
            <a:srgbClr val="20D5D2"/>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algn="ctr" defTabSz="914400" fontAlgn="base">
              <a:lnSpc>
                <a:spcPct val="90000"/>
              </a:lnSpc>
              <a:spcBef>
                <a:spcPct val="0"/>
              </a:spcBef>
              <a:spcAft>
                <a:spcPct val="0"/>
              </a:spcAft>
            </a:pPr>
            <a:r>
              <a:rPr lang="en-US" sz="1400" dirty="0">
                <a:solidFill>
                  <a:schemeClr val="bg1"/>
                </a:solidFill>
                <a:latin typeface="IBM Plex Sans" panose="020B0503050203000203" pitchFamily="34" charset="0"/>
              </a:rPr>
              <a:t>QECC Y</a:t>
            </a:r>
          </a:p>
        </p:txBody>
      </p:sp>
      <p:sp>
        <p:nvSpPr>
          <p:cNvPr id="25" name="Arc 24">
            <a:extLst>
              <a:ext uri="{FF2B5EF4-FFF2-40B4-BE49-F238E27FC236}">
                <a16:creationId xmlns:a16="http://schemas.microsoft.com/office/drawing/2014/main" id="{0C2F6ECE-5AA6-0E40-BBAF-4AB8372ACF05}"/>
              </a:ext>
            </a:extLst>
          </p:cNvPr>
          <p:cNvSpPr/>
          <p:nvPr/>
        </p:nvSpPr>
        <p:spPr bwMode="auto">
          <a:xfrm rot="13137767">
            <a:off x="5147765" y="3445737"/>
            <a:ext cx="914400" cy="914400"/>
          </a:xfrm>
          <a:prstGeom prst="arc">
            <a:avLst>
              <a:gd name="adj1" fmla="val 6408758"/>
              <a:gd name="adj2" fmla="val 10315604"/>
            </a:avLst>
          </a:prstGeom>
          <a:ln w="19050">
            <a:solidFill>
              <a:schemeClr val="bg1"/>
            </a:solidFill>
            <a:headEnd type="triangl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6" name="Arc 25">
            <a:extLst>
              <a:ext uri="{FF2B5EF4-FFF2-40B4-BE49-F238E27FC236}">
                <a16:creationId xmlns:a16="http://schemas.microsoft.com/office/drawing/2014/main" id="{0DB34E0D-57B4-F841-8A38-BE74449647D8}"/>
              </a:ext>
            </a:extLst>
          </p:cNvPr>
          <p:cNvSpPr/>
          <p:nvPr/>
        </p:nvSpPr>
        <p:spPr bwMode="auto">
          <a:xfrm rot="13137767">
            <a:off x="6216610" y="3397939"/>
            <a:ext cx="914400" cy="914400"/>
          </a:xfrm>
          <a:prstGeom prst="arc">
            <a:avLst>
              <a:gd name="adj1" fmla="val 6408758"/>
              <a:gd name="adj2" fmla="val 10315604"/>
            </a:avLst>
          </a:prstGeom>
          <a:ln w="19050">
            <a:solidFill>
              <a:schemeClr val="bg1"/>
            </a:solidFill>
            <a:headEnd type="triangl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7" name="Arc 26">
            <a:extLst>
              <a:ext uri="{FF2B5EF4-FFF2-40B4-BE49-F238E27FC236}">
                <a16:creationId xmlns:a16="http://schemas.microsoft.com/office/drawing/2014/main" id="{AE0C37A1-FA37-EB4B-B45C-80704C27B376}"/>
              </a:ext>
            </a:extLst>
          </p:cNvPr>
          <p:cNvSpPr/>
          <p:nvPr/>
        </p:nvSpPr>
        <p:spPr bwMode="auto">
          <a:xfrm rot="8089798" flipH="1">
            <a:off x="5766772" y="3383587"/>
            <a:ext cx="902204" cy="843932"/>
          </a:xfrm>
          <a:prstGeom prst="arc">
            <a:avLst>
              <a:gd name="adj1" fmla="val 6408758"/>
              <a:gd name="adj2" fmla="val 10315604"/>
            </a:avLst>
          </a:prstGeom>
          <a:ln w="19050">
            <a:solidFill>
              <a:schemeClr val="bg1"/>
            </a:solidFill>
            <a:headEnd type="triangl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28" name="Arc 27">
            <a:extLst>
              <a:ext uri="{FF2B5EF4-FFF2-40B4-BE49-F238E27FC236}">
                <a16:creationId xmlns:a16="http://schemas.microsoft.com/office/drawing/2014/main" id="{63D84A7C-EBF8-1D4E-95E8-9BD902510918}"/>
              </a:ext>
            </a:extLst>
          </p:cNvPr>
          <p:cNvSpPr/>
          <p:nvPr/>
        </p:nvSpPr>
        <p:spPr bwMode="auto">
          <a:xfrm rot="8089798" flipH="1">
            <a:off x="6761854" y="3383587"/>
            <a:ext cx="902204" cy="843932"/>
          </a:xfrm>
          <a:prstGeom prst="arc">
            <a:avLst>
              <a:gd name="adj1" fmla="val 6408758"/>
              <a:gd name="adj2" fmla="val 10315604"/>
            </a:avLst>
          </a:prstGeom>
          <a:ln w="19050">
            <a:solidFill>
              <a:schemeClr val="bg1"/>
            </a:solidFill>
            <a:headEnd type="triangl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grpSp>
        <p:nvGrpSpPr>
          <p:cNvPr id="31" name="Group 30">
            <a:extLst>
              <a:ext uri="{FF2B5EF4-FFF2-40B4-BE49-F238E27FC236}">
                <a16:creationId xmlns:a16="http://schemas.microsoft.com/office/drawing/2014/main" id="{9DEE4409-7470-354E-9C83-CBFE6B60667E}"/>
              </a:ext>
            </a:extLst>
          </p:cNvPr>
          <p:cNvGrpSpPr/>
          <p:nvPr/>
        </p:nvGrpSpPr>
        <p:grpSpPr>
          <a:xfrm rot="5400000">
            <a:off x="4413180" y="1924249"/>
            <a:ext cx="1418312" cy="957888"/>
            <a:chOff x="6970425" y="2722225"/>
            <a:chExt cx="1418312" cy="957888"/>
          </a:xfrm>
        </p:grpSpPr>
        <p:sp>
          <p:nvSpPr>
            <p:cNvPr id="29" name="Arc 28">
              <a:extLst>
                <a:ext uri="{FF2B5EF4-FFF2-40B4-BE49-F238E27FC236}">
                  <a16:creationId xmlns:a16="http://schemas.microsoft.com/office/drawing/2014/main" id="{B2F21933-195C-0D4B-B2A1-AE9FF9D7890D}"/>
                </a:ext>
              </a:extLst>
            </p:cNvPr>
            <p:cNvSpPr/>
            <p:nvPr/>
          </p:nvSpPr>
          <p:spPr bwMode="auto">
            <a:xfrm rot="13137767">
              <a:off x="6970425" y="2765713"/>
              <a:ext cx="914400" cy="914400"/>
            </a:xfrm>
            <a:prstGeom prst="arc">
              <a:avLst>
                <a:gd name="adj1" fmla="val 6408758"/>
                <a:gd name="adj2" fmla="val 10315604"/>
              </a:avLst>
            </a:prstGeom>
            <a:ln w="19050">
              <a:solidFill>
                <a:schemeClr val="bg1"/>
              </a:solidFill>
              <a:headEnd type="triangl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30" name="Arc 29">
              <a:extLst>
                <a:ext uri="{FF2B5EF4-FFF2-40B4-BE49-F238E27FC236}">
                  <a16:creationId xmlns:a16="http://schemas.microsoft.com/office/drawing/2014/main" id="{0F6B8DBB-5093-B14B-B566-D74030F5A061}"/>
                </a:ext>
              </a:extLst>
            </p:cNvPr>
            <p:cNvSpPr/>
            <p:nvPr/>
          </p:nvSpPr>
          <p:spPr bwMode="auto">
            <a:xfrm rot="8089798" flipH="1">
              <a:off x="7515669" y="2751361"/>
              <a:ext cx="902204" cy="843932"/>
            </a:xfrm>
            <a:prstGeom prst="arc">
              <a:avLst>
                <a:gd name="adj1" fmla="val 6408758"/>
                <a:gd name="adj2" fmla="val 10315604"/>
              </a:avLst>
            </a:prstGeom>
            <a:ln w="19050">
              <a:solidFill>
                <a:schemeClr val="bg1"/>
              </a:solidFill>
              <a:headEnd type="triangle" w="med" len="med"/>
              <a:tailEnd type="triangle" w="med" len="med"/>
            </a:ln>
            <a:effectLst/>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grpSp>
      <p:sp>
        <p:nvSpPr>
          <p:cNvPr id="32" name="TextBox 31">
            <a:extLst>
              <a:ext uri="{FF2B5EF4-FFF2-40B4-BE49-F238E27FC236}">
                <a16:creationId xmlns:a16="http://schemas.microsoft.com/office/drawing/2014/main" id="{877F64B4-F37A-4842-9804-18595DEE7220}"/>
              </a:ext>
            </a:extLst>
          </p:cNvPr>
          <p:cNvSpPr txBox="1"/>
          <p:nvPr/>
        </p:nvSpPr>
        <p:spPr>
          <a:xfrm>
            <a:off x="4809391" y="669758"/>
            <a:ext cx="1175218" cy="468590"/>
          </a:xfrm>
          <a:prstGeom prst="rect">
            <a:avLst/>
          </a:prstGeom>
          <a:noFill/>
        </p:spPr>
        <p:txBody>
          <a:bodyPr wrap="square" lIns="0" tIns="0" rIns="0" bIns="0" rtlCol="0">
            <a:spAutoFit/>
          </a:bodyPr>
          <a:lstStyle/>
          <a:p>
            <a:pPr algn="l">
              <a:lnSpc>
                <a:spcPct val="110000"/>
              </a:lnSpc>
              <a:spcBef>
                <a:spcPts val="1100"/>
              </a:spcBef>
            </a:pPr>
            <a:r>
              <a:rPr lang="en-US" sz="1400" dirty="0">
                <a:solidFill>
                  <a:schemeClr val="bg1"/>
                </a:solidFill>
                <a:latin typeface="Ink Free" panose="020F0502020204030204" pitchFamily="34" charset="0"/>
                <a:ea typeface="IBM Plex Sans" charset="0"/>
                <a:cs typeface="Ink Free" panose="020F0502020204030204" pitchFamily="34" charset="0"/>
              </a:rPr>
              <a:t>Experimentally or abstractly</a:t>
            </a:r>
          </a:p>
        </p:txBody>
      </p:sp>
      <p:cxnSp>
        <p:nvCxnSpPr>
          <p:cNvPr id="33" name="Straight Arrow Connector 32">
            <a:extLst>
              <a:ext uri="{FF2B5EF4-FFF2-40B4-BE49-F238E27FC236}">
                <a16:creationId xmlns:a16="http://schemas.microsoft.com/office/drawing/2014/main" id="{FBD66DF5-666C-0C4D-9ED2-6B2467FE9F6E}"/>
              </a:ext>
            </a:extLst>
          </p:cNvPr>
          <p:cNvCxnSpPr>
            <a:cxnSpLocks/>
            <a:stCxn id="32" idx="3"/>
            <a:endCxn id="7" idx="0"/>
          </p:cNvCxnSpPr>
          <p:nvPr/>
        </p:nvCxnSpPr>
        <p:spPr bwMode="auto">
          <a:xfrm>
            <a:off x="5984609" y="904053"/>
            <a:ext cx="459599" cy="426981"/>
          </a:xfrm>
          <a:prstGeom prst="straightConnector1">
            <a:avLst/>
          </a:prstGeom>
          <a:ln w="19050">
            <a:solidFill>
              <a:schemeClr val="bg1"/>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36" name="TextBox 35">
            <a:extLst>
              <a:ext uri="{FF2B5EF4-FFF2-40B4-BE49-F238E27FC236}">
                <a16:creationId xmlns:a16="http://schemas.microsoft.com/office/drawing/2014/main" id="{7FA34F4F-2FBD-9B41-A9FF-DB82264F8A4A}"/>
              </a:ext>
            </a:extLst>
          </p:cNvPr>
          <p:cNvSpPr txBox="1"/>
          <p:nvPr/>
        </p:nvSpPr>
        <p:spPr>
          <a:xfrm>
            <a:off x="3960304" y="3620844"/>
            <a:ext cx="1334105" cy="468590"/>
          </a:xfrm>
          <a:prstGeom prst="rect">
            <a:avLst/>
          </a:prstGeom>
          <a:noFill/>
        </p:spPr>
        <p:txBody>
          <a:bodyPr wrap="square" lIns="0" tIns="0" rIns="0" bIns="0" rtlCol="0">
            <a:spAutoFit/>
          </a:bodyPr>
          <a:lstStyle/>
          <a:p>
            <a:pPr>
              <a:lnSpc>
                <a:spcPct val="110000"/>
              </a:lnSpc>
              <a:spcBef>
                <a:spcPts val="1100"/>
              </a:spcBef>
            </a:pPr>
            <a:r>
              <a:rPr lang="en-US" sz="1400" dirty="0">
                <a:solidFill>
                  <a:schemeClr val="bg1"/>
                </a:solidFill>
                <a:latin typeface="Ink Free" panose="020F0502020204030204" pitchFamily="34" charset="0"/>
                <a:ea typeface="IBM Plex Sans" charset="0"/>
                <a:cs typeface="Ink Free" panose="020F0502020204030204" pitchFamily="34" charset="0"/>
              </a:rPr>
              <a:t>Interchangeable modules</a:t>
            </a:r>
          </a:p>
        </p:txBody>
      </p:sp>
      <p:cxnSp>
        <p:nvCxnSpPr>
          <p:cNvPr id="37" name="Straight Arrow Connector 36">
            <a:extLst>
              <a:ext uri="{FF2B5EF4-FFF2-40B4-BE49-F238E27FC236}">
                <a16:creationId xmlns:a16="http://schemas.microsoft.com/office/drawing/2014/main" id="{BC35B74E-42FD-CB4B-AF7E-545685458055}"/>
              </a:ext>
            </a:extLst>
          </p:cNvPr>
          <p:cNvCxnSpPr>
            <a:cxnSpLocks/>
          </p:cNvCxnSpPr>
          <p:nvPr/>
        </p:nvCxnSpPr>
        <p:spPr bwMode="auto">
          <a:xfrm flipV="1">
            <a:off x="4974170" y="3849956"/>
            <a:ext cx="667948" cy="159673"/>
          </a:xfrm>
          <a:prstGeom prst="straightConnector1">
            <a:avLst/>
          </a:prstGeom>
          <a:ln w="19050">
            <a:solidFill>
              <a:schemeClr val="accent6"/>
            </a:solidFill>
            <a:headEnd type="none" w="med" len="med"/>
            <a:tailEnd type="triangle"/>
          </a:ln>
          <a:effectLst/>
        </p:spPr>
        <p:style>
          <a:lnRef idx="1">
            <a:schemeClr val="dk1"/>
          </a:lnRef>
          <a:fillRef idx="0">
            <a:schemeClr val="dk1"/>
          </a:fillRef>
          <a:effectRef idx="0">
            <a:schemeClr val="dk1"/>
          </a:effectRef>
          <a:fontRef idx="minor">
            <a:schemeClr val="tx1"/>
          </a:fontRef>
        </p:style>
      </p:cxnSp>
      <p:sp>
        <p:nvSpPr>
          <p:cNvPr id="8" name="Right Arrow Callout 7">
            <a:extLst>
              <a:ext uri="{FF2B5EF4-FFF2-40B4-BE49-F238E27FC236}">
                <a16:creationId xmlns:a16="http://schemas.microsoft.com/office/drawing/2014/main" id="{CF4B95C6-2B33-2749-A81F-56842CD43785}"/>
              </a:ext>
            </a:extLst>
          </p:cNvPr>
          <p:cNvSpPr/>
          <p:nvPr/>
        </p:nvSpPr>
        <p:spPr bwMode="auto">
          <a:xfrm flipH="1">
            <a:off x="7351816" y="4084797"/>
            <a:ext cx="1285985" cy="682505"/>
          </a:xfrm>
          <a:prstGeom prst="rightArrowCallout">
            <a:avLst>
              <a:gd name="adj1" fmla="val 25000"/>
              <a:gd name="adj2" fmla="val 31134"/>
              <a:gd name="adj3" fmla="val 8399"/>
              <a:gd name="adj4" fmla="val 87568"/>
            </a:avLst>
          </a:prstGeom>
          <a:solidFill>
            <a:srgbClr val="FFC000"/>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algn="ctr" defTabSz="914400" fontAlgn="base">
              <a:lnSpc>
                <a:spcPct val="90000"/>
              </a:lnSpc>
              <a:spcBef>
                <a:spcPct val="0"/>
              </a:spcBef>
              <a:spcAft>
                <a:spcPct val="0"/>
              </a:spcAft>
            </a:pPr>
            <a:r>
              <a:rPr lang="en-US" sz="1400" dirty="0">
                <a:solidFill>
                  <a:schemeClr val="bg1"/>
                </a:solidFill>
                <a:latin typeface="IBM Plex Sans" panose="020B0503050203000203" pitchFamily="34" charset="0"/>
              </a:rPr>
              <a:t>Logical Operators</a:t>
            </a:r>
          </a:p>
        </p:txBody>
      </p:sp>
      <p:sp>
        <p:nvSpPr>
          <p:cNvPr id="34" name="Right Arrow Callout 33">
            <a:extLst>
              <a:ext uri="{FF2B5EF4-FFF2-40B4-BE49-F238E27FC236}">
                <a16:creationId xmlns:a16="http://schemas.microsoft.com/office/drawing/2014/main" id="{18564757-814D-2B41-BB93-1B223300FEC8}"/>
              </a:ext>
            </a:extLst>
          </p:cNvPr>
          <p:cNvSpPr/>
          <p:nvPr/>
        </p:nvSpPr>
        <p:spPr bwMode="auto">
          <a:xfrm flipH="1">
            <a:off x="7351815" y="2902915"/>
            <a:ext cx="1285985" cy="682505"/>
          </a:xfrm>
          <a:prstGeom prst="rightArrowCallout">
            <a:avLst>
              <a:gd name="adj1" fmla="val 25000"/>
              <a:gd name="adj2" fmla="val 31134"/>
              <a:gd name="adj3" fmla="val 8399"/>
              <a:gd name="adj4" fmla="val 87568"/>
            </a:avLst>
          </a:prstGeom>
          <a:solidFill>
            <a:srgbClr val="FFC000"/>
          </a:solidFill>
          <a:ln w="19050">
            <a:solidFill>
              <a:schemeClr val="accent2"/>
            </a:solidFill>
            <a:headEnd type="none" w="med" len="med"/>
            <a:tailEnd type="none" w="med" len="med"/>
          </a:ln>
          <a:effectLst/>
        </p:spPr>
        <p:style>
          <a:lnRef idx="2">
            <a:schemeClr val="accent6"/>
          </a:lnRef>
          <a:fillRef idx="1">
            <a:schemeClr val="lt1"/>
          </a:fillRef>
          <a:effectRef idx="0">
            <a:schemeClr val="accent6"/>
          </a:effectRef>
          <a:fontRef idx="minor">
            <a:schemeClr val="dk1"/>
          </a:fontRef>
        </p:style>
        <p:txBody>
          <a:bodyPr vert="horz" wrap="square" lIns="36000" tIns="36000" rIns="36000" bIns="36000" numCol="1" rtlCol="0" anchor="ctr" anchorCtr="1" compatLnSpc="1">
            <a:prstTxWarp prst="textNoShape">
              <a:avLst/>
            </a:prstTxWarp>
          </a:bodyPr>
          <a:lstStyle/>
          <a:p>
            <a:pPr algn="ctr" defTabSz="914400" fontAlgn="base">
              <a:lnSpc>
                <a:spcPct val="90000"/>
              </a:lnSpc>
              <a:spcBef>
                <a:spcPct val="0"/>
              </a:spcBef>
              <a:spcAft>
                <a:spcPct val="0"/>
              </a:spcAft>
            </a:pPr>
            <a:r>
              <a:rPr lang="en-US" sz="1400" dirty="0">
                <a:solidFill>
                  <a:schemeClr val="bg1"/>
                </a:solidFill>
                <a:latin typeface="IBM Plex Sans" panose="020B0503050203000203" pitchFamily="34" charset="0"/>
              </a:rPr>
              <a:t>Logical Operators</a:t>
            </a:r>
          </a:p>
        </p:txBody>
      </p:sp>
    </p:spTree>
    <p:extLst>
      <p:ext uri="{BB962C8B-B14F-4D97-AF65-F5344CB8AC3E}">
        <p14:creationId xmlns:p14="http://schemas.microsoft.com/office/powerpoint/2010/main" val="393931142"/>
      </p:ext>
    </p:extLst>
  </p:cSld>
  <p:clrMapOvr>
    <a:masterClrMapping/>
  </p:clrMapOvr>
</p:sld>
</file>

<file path=ppt/theme/theme1.xml><?xml version="1.0" encoding="utf-8"?>
<a:theme xmlns:a="http://schemas.openxmlformats.org/drawingml/2006/main" name="IBM Quantum Master (Light)">
  <a:themeElements>
    <a:clrScheme name="Custom 17">
      <a:dk1>
        <a:srgbClr val="161616"/>
      </a:dk1>
      <a:lt1>
        <a:srgbClr val="FFFFFF"/>
      </a:lt1>
      <a:dk2>
        <a:srgbClr val="262626"/>
      </a:dk2>
      <a:lt2>
        <a:srgbClr val="F4F4F4"/>
      </a:lt2>
      <a:accent1>
        <a:srgbClr val="0F61FE"/>
      </a:accent1>
      <a:accent2>
        <a:srgbClr val="33B1FF"/>
      </a:accent2>
      <a:accent3>
        <a:srgbClr val="002C9C"/>
      </a:accent3>
      <a:accent4>
        <a:srgbClr val="82CFFF"/>
      </a:accent4>
      <a:accent5>
        <a:srgbClr val="C6C6C6"/>
      </a:accent5>
      <a:accent6>
        <a:srgbClr val="383838"/>
      </a:accent6>
      <a:hlink>
        <a:srgbClr val="4589FF"/>
      </a:hlink>
      <a:folHlink>
        <a:srgbClr val="A6C8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w="19050">
          <a:solidFill>
            <a:schemeClr val="accent2"/>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1400" b="0" i="0" u="none" strike="noStrike" cap="none" normalizeH="0" baseline="0" dirty="0" smtClean="0">
            <a:ln>
              <a:noFill/>
            </a:ln>
            <a:solidFill>
              <a:schemeClr val="bg1"/>
            </a:solidFill>
            <a:effectLst/>
            <a:latin typeface="IBM Plex Sans" panose="020B0503050203000203"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lIns="0" tIns="0" rIns="0" bIns="0" rtlCol="0">
        <a:spAutoFit/>
      </a:bodyPr>
      <a:lstStyle>
        <a:defPPr algn="l">
          <a:lnSpc>
            <a:spcPct val="110000"/>
          </a:lnSpc>
          <a:spcBef>
            <a:spcPts val="1100"/>
          </a:spcBef>
          <a:defRPr sz="1400" dirty="0" err="1"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Quantum_Internal_Presentation_2021_V02" id="{A5290D18-1E7D-B34D-9E3B-1237C9C0EA39}" vid="{AABF2E20-89A6-3D4D-BB07-01F253381B58}"/>
    </a:ext>
  </a:extLst>
</a:theme>
</file>

<file path=ppt/theme/theme2.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ppt/theme/theme3.xml><?xml version="1.0" encoding="utf-8"?>
<a:theme xmlns:a="http://schemas.openxmlformats.org/drawingml/2006/main" name="IBM BxD 2018 black background">
  <a:themeElements>
    <a:clrScheme name="Custom 53">
      <a:dk1>
        <a:srgbClr val="FFFFFF"/>
      </a:dk1>
      <a:lt1>
        <a:srgbClr val="000000"/>
      </a:lt1>
      <a:dk2>
        <a:srgbClr val="565656"/>
      </a:dk2>
      <a:lt2>
        <a:srgbClr val="F3F3F3"/>
      </a:lt2>
      <a:accent1>
        <a:srgbClr val="757575"/>
      </a:accent1>
      <a:accent2>
        <a:srgbClr val="0F6DFF"/>
      </a:accent2>
      <a:accent3>
        <a:srgbClr val="D6316C"/>
      </a:accent3>
      <a:accent4>
        <a:srgbClr val="914BFA"/>
      </a:accent4>
      <a:accent5>
        <a:srgbClr val="008280"/>
      </a:accent5>
      <a:accent6>
        <a:srgbClr val="6E757D"/>
      </a:accent6>
      <a:hlink>
        <a:srgbClr val="0E6FFF"/>
      </a:hlink>
      <a:folHlink>
        <a:srgbClr val="6BA5FF"/>
      </a:folHlink>
    </a:clrScheme>
    <a:fontScheme name="IBM Plex">
      <a:majorFont>
        <a:latin typeface="IBM Plex Sans Bold"/>
        <a:ea typeface=""/>
        <a:cs typeface=""/>
      </a:majorFont>
      <a:minorFont>
        <a:latin typeface="IBM Plex Sans Regula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19050">
          <a:solidFill>
            <a:schemeClr val="bg1"/>
          </a:solidFill>
          <a:headEnd type="none" w="med" len="med"/>
          <a:tailEnd type="none" w="med" len="med"/>
        </a:ln>
        <a:effectLst/>
      </a:spPr>
      <a:bodyPr vert="horz" wrap="square" lIns="36000" tIns="36000" rIns="36000" bIns="36000" numCol="1" rtlCol="0" anchor="t" anchorCtr="0" compatLnSpc="1">
        <a:prstTxWarp prst="textNoShape">
          <a:avLst/>
        </a:prstTxWarp>
      </a:bodyPr>
      <a:lstStyle>
        <a:defPPr marL="0" marR="0" indent="0" algn="l" defTabSz="914400" rtl="0" eaLnBrk="1" fontAlgn="base" latinLnBrk="0" hangingPunct="1">
          <a:lnSpc>
            <a:spcPct val="90000"/>
          </a:lnSpc>
          <a:spcBef>
            <a:spcPct val="0"/>
          </a:spcBef>
          <a:spcAft>
            <a:spcPct val="0"/>
          </a:spcAft>
          <a:buClrTx/>
          <a:buSzTx/>
          <a:buFontTx/>
          <a:buNone/>
          <a:tabLst/>
          <a:defRPr kumimoji="0" sz="2000" b="0" i="0" u="none" strike="noStrike" cap="none" normalizeH="0" baseline="0" dirty="0" smtClean="0">
            <a:ln>
              <a:noFill/>
            </a:ln>
            <a:solidFill>
              <a:srgbClr val="191919"/>
            </a:solidFill>
            <a:effectLst/>
            <a:latin typeface="HelvNeue Light for IBM" pitchFamily="34" charset="0"/>
          </a:defRPr>
        </a:defPPr>
      </a:lstStyle>
      <a:style>
        <a:lnRef idx="2">
          <a:schemeClr val="accent6"/>
        </a:lnRef>
        <a:fillRef idx="1">
          <a:schemeClr val="lt1"/>
        </a:fillRef>
        <a:effectRef idx="0">
          <a:schemeClr val="accent6"/>
        </a:effectRef>
        <a:fontRef idx="minor">
          <a:schemeClr val="dk1"/>
        </a:fontRef>
      </a:style>
    </a:spDef>
    <a:lnDef>
      <a:spPr bwMode="auto">
        <a:ln w="19050">
          <a:solidFill>
            <a:schemeClr val="bg1"/>
          </a:solidFill>
          <a:headEnd type="none" w="med" len="med"/>
          <a:tailEnd type="none" w="med" len="med"/>
        </a:ln>
        <a:effectLst/>
      </a:spPr>
      <a:bodyPr/>
      <a:lstStyle/>
      <a:style>
        <a:lnRef idx="1">
          <a:schemeClr val="dk1"/>
        </a:lnRef>
        <a:fillRef idx="0">
          <a:schemeClr val="dk1"/>
        </a:fillRef>
        <a:effectRef idx="0">
          <a:schemeClr val="dk1"/>
        </a:effectRef>
        <a:fontRef idx="minor">
          <a:schemeClr val="tx1"/>
        </a:fontRef>
      </a:style>
    </a:lnDef>
    <a:txDef>
      <a:spPr>
        <a:noFill/>
      </a:spPr>
      <a:bodyPr wrap="square" rtlCol="0">
        <a:spAutoFit/>
      </a:bodyPr>
      <a:lstStyle>
        <a:defPPr>
          <a:defRPr sz="1400" dirty="0" smtClean="0">
            <a:solidFill>
              <a:schemeClr val="bg1"/>
            </a:solidFill>
            <a:latin typeface="IBM Plex Sans" charset="0"/>
            <a:ea typeface="IBM Plex Sans" charset="0"/>
            <a:cs typeface="IBM Plex Sans" charset="0"/>
          </a:defRPr>
        </a:defPPr>
      </a:lstStyle>
    </a:txDef>
  </a:objectDefaults>
  <a:extraClrSchemeLst/>
  <a:custClrLst>
    <a:custClr name="Magenta 100">
      <a:srgbClr val="2A0A16"/>
    </a:custClr>
    <a:custClr name="Magenta 90">
      <a:srgbClr val="57002B"/>
    </a:custClr>
    <a:custClr name="Magenta 80">
      <a:srgbClr val="760A3A"/>
    </a:custClr>
    <a:custClr name="Magenta 70">
      <a:srgbClr val="A11950"/>
    </a:custClr>
    <a:custClr name="Magenta 60">
      <a:srgbClr val="D12765"/>
    </a:custClr>
    <a:custClr name="Magenta 50">
      <a:srgbClr val="EE538B"/>
    </a:custClr>
    <a:custClr name="Magenta 40">
      <a:srgbClr val="FA75A6"/>
    </a:custClr>
    <a:custClr name="Magenta 30">
      <a:srgbClr val="FFA0C2"/>
    </a:custClr>
    <a:custClr name="Magenta 20">
      <a:srgbClr val="FFCFE1"/>
    </a:custClr>
    <a:custClr name="Magenta 10">
      <a:srgbClr val="FFF0F6"/>
    </a:custClr>
    <a:custClr name="Purple 100">
      <a:srgbClr val="1E1033"/>
    </a:custClr>
    <a:custClr name="Purple 90">
      <a:srgbClr val="38146B"/>
    </a:custClr>
    <a:custClr name="Purple 80">
      <a:srgbClr val="4F2196"/>
    </a:custClr>
    <a:custClr name="Purple 70">
      <a:srgbClr val="6E32C9"/>
    </a:custClr>
    <a:custClr name="Purple 60">
      <a:srgbClr val="8A3FFC"/>
    </a:custClr>
    <a:custClr name="Purple 50">
      <a:srgbClr val="A66EFA"/>
    </a:custClr>
    <a:custClr name="Purple 40">
      <a:srgbClr val="BB8EFF"/>
    </a:custClr>
    <a:custClr name="Purple 30">
      <a:srgbClr val="D0B0FF"/>
    </a:custClr>
    <a:custClr name="Purple 20">
      <a:srgbClr val="E6D6FF"/>
    </a:custClr>
    <a:custClr name="Purple 10">
      <a:srgbClr val="F7F1FF"/>
    </a:custClr>
    <a:custClr name="Blue 100">
      <a:srgbClr val="051243"/>
    </a:custClr>
    <a:custClr name="Blue 90">
      <a:srgbClr val="061F80"/>
    </a:custClr>
    <a:custClr name="Blue 80">
      <a:srgbClr val="0530AD"/>
    </a:custClr>
    <a:custClr name="Blue 70">
      <a:srgbClr val="054ADA"/>
    </a:custClr>
    <a:custClr name="Blue 60">
      <a:srgbClr val="0062FF"/>
    </a:custClr>
    <a:custClr name="Blue 50">
      <a:srgbClr val="408BFC"/>
    </a:custClr>
    <a:custClr name="Blue 40">
      <a:srgbClr val="6EA6FF"/>
    </a:custClr>
    <a:custClr name="Blue 30">
      <a:srgbClr val="97C1FF"/>
    </a:custClr>
    <a:custClr name="Blue 20">
      <a:srgbClr val="C9DEFF"/>
    </a:custClr>
    <a:custClr name="Blue 10">
      <a:srgbClr val="EDF4FF"/>
    </a:custClr>
    <a:custClr name="Teal 100">
      <a:srgbClr val="081A1C"/>
    </a:custClr>
    <a:custClr name="Teal 90">
      <a:srgbClr val="003137"/>
    </a:custClr>
    <a:custClr name="Teal 80">
      <a:srgbClr val="004548"/>
    </a:custClr>
    <a:custClr name="Teal 70">
      <a:srgbClr val="006161"/>
    </a:custClr>
    <a:custClr name="Teal 60">
      <a:srgbClr val="007D79"/>
    </a:custClr>
    <a:custClr name="Teal 50">
      <a:srgbClr val="009C98"/>
    </a:custClr>
    <a:custClr name="Teal 40">
      <a:srgbClr val="00BAB6"/>
    </a:custClr>
    <a:custClr name="Teal 30">
      <a:srgbClr val="20D5D2"/>
    </a:custClr>
    <a:custClr name="Teal 20">
      <a:srgbClr val="92EEEE"/>
    </a:custClr>
    <a:custClr name="Teal 10">
      <a:srgbClr val="DBFBFB"/>
    </a:custClr>
    <a:custClr name="Gray 100">
      <a:srgbClr val="171717"/>
    </a:custClr>
    <a:custClr name="Gray 90">
      <a:srgbClr val="282828"/>
    </a:custClr>
    <a:custClr name="Gray 80">
      <a:srgbClr val="3D3D3D"/>
    </a:custClr>
    <a:custClr name="Gray 70">
      <a:srgbClr val="565656"/>
    </a:custClr>
    <a:custClr name="Gray 60">
      <a:srgbClr val="6F6F6F"/>
    </a:custClr>
    <a:custClr name="Gray 50">
      <a:srgbClr val="8C8C8C"/>
    </a:custClr>
    <a:custClr name="Gray 40">
      <a:srgbClr val="A4A4A4"/>
    </a:custClr>
    <a:custClr name="Gray 30">
      <a:srgbClr val="BEBEBE"/>
    </a:custClr>
    <a:custClr name="Gray 20">
      <a:srgbClr val="DCDCDC"/>
    </a:custClr>
    <a:custClr name="Gray 10">
      <a:srgbClr val="F3F3F3"/>
    </a:custClr>
  </a:custClrLst>
  <a:extLst>
    <a:ext uri="{05A4C25C-085E-4340-85A3-A5531E510DB2}">
      <thm15:themeFamily xmlns:thm15="http://schemas.microsoft.com/office/thememl/2012/main" name="IBM_Master_Presentation_1124_V01_Plex.pptx" id="{80B8559C-7CF0-5B40-975D-B007EC7BCB16}" vid="{15B3B518-7CF1-234E-B76B-F16347DE476D}"/>
    </a:ext>
  </a:extLst>
</a:theme>
</file>

<file path=docProps/app.xml><?xml version="1.0" encoding="utf-8"?>
<Properties xmlns="http://schemas.openxmlformats.org/officeDocument/2006/extended-properties" xmlns:vt="http://schemas.openxmlformats.org/officeDocument/2006/docPropsVTypes">
  <Template>IBM Quantum Master (Light)</Template>
  <TotalTime>13049</TotalTime>
  <Words>987</Words>
  <Application>Microsoft Macintosh PowerPoint</Application>
  <PresentationFormat>On-screen Show (16:9)</PresentationFormat>
  <Paragraphs>197</Paragraphs>
  <Slides>12</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12</vt:i4>
      </vt:variant>
    </vt:vector>
  </HeadingPairs>
  <TitlesOfParts>
    <vt:vector size="24" baseType="lpstr">
      <vt:lpstr>.AppleSystemUIFont</vt:lpstr>
      <vt:lpstr>Arial</vt:lpstr>
      <vt:lpstr>Calibri</vt:lpstr>
      <vt:lpstr>HelvNeue Light for IBM</vt:lpstr>
      <vt:lpstr>IBM Plex Sans</vt:lpstr>
      <vt:lpstr>IBM Plex Sans Light</vt:lpstr>
      <vt:lpstr>IBM Plex Sans Regular</vt:lpstr>
      <vt:lpstr>IBM Plex Sans SemiBold</vt:lpstr>
      <vt:lpstr>Ink Free</vt:lpstr>
      <vt:lpstr>System Font Regular</vt:lpstr>
      <vt:lpstr>Wingdings</vt:lpstr>
      <vt:lpstr>IBM Quantum Master (Light)</vt:lpstr>
      <vt:lpstr>Enabling QEC@IBM Challenge – QEC Framework and GUI</vt:lpstr>
      <vt:lpstr>Enabling QEC Challenge</vt:lpstr>
      <vt:lpstr>Problems to Consider</vt:lpstr>
      <vt:lpstr>Approach</vt:lpstr>
      <vt:lpstr>FT QEC Summer School</vt:lpstr>
      <vt:lpstr>FT QEC Summer School</vt:lpstr>
      <vt:lpstr>‘The QEC Book’</vt:lpstr>
      <vt:lpstr>Schedule (partial):</vt:lpstr>
      <vt:lpstr>QEC Software Framework</vt:lpstr>
      <vt:lpstr>QEC Software Framework</vt:lpstr>
      <vt:lpstr>Key Areas of Discussion</vt:lpstr>
      <vt:lpstr>GUI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Enabling QEC@IBM Challenge</dc:title>
  <dc:creator>DREW VANDETH</dc:creator>
  <cp:lastModifiedBy>Drew S Vandeth</cp:lastModifiedBy>
  <cp:revision>61</cp:revision>
  <dcterms:created xsi:type="dcterms:W3CDTF">2020-11-17T03:23:55Z</dcterms:created>
  <dcterms:modified xsi:type="dcterms:W3CDTF">2021-06-15T13:40:49Z</dcterms:modified>
</cp:coreProperties>
</file>

<file path=docProps/thumbnail.jpeg>
</file>